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758" r:id="rId5"/>
    <p:sldMasterId id="2147484046" r:id="rId6"/>
  </p:sldMasterIdLst>
  <p:notesMasterIdLst>
    <p:notesMasterId r:id="rId46"/>
  </p:notesMasterIdLst>
  <p:sldIdLst>
    <p:sldId id="440" r:id="rId7"/>
    <p:sldId id="443" r:id="rId8"/>
    <p:sldId id="386" r:id="rId9"/>
    <p:sldId id="387" r:id="rId10"/>
    <p:sldId id="388" r:id="rId11"/>
    <p:sldId id="389" r:id="rId12"/>
    <p:sldId id="390" r:id="rId13"/>
    <p:sldId id="391" r:id="rId14"/>
    <p:sldId id="392" r:id="rId15"/>
    <p:sldId id="370" r:id="rId16"/>
    <p:sldId id="371" r:id="rId17"/>
    <p:sldId id="258" r:id="rId18"/>
    <p:sldId id="373" r:id="rId19"/>
    <p:sldId id="395" r:id="rId20"/>
    <p:sldId id="406" r:id="rId21"/>
    <p:sldId id="325" r:id="rId22"/>
    <p:sldId id="397" r:id="rId23"/>
    <p:sldId id="404" r:id="rId24"/>
    <p:sldId id="403" r:id="rId25"/>
    <p:sldId id="405" r:id="rId26"/>
    <p:sldId id="442" r:id="rId27"/>
    <p:sldId id="424" r:id="rId28"/>
    <p:sldId id="427" r:id="rId29"/>
    <p:sldId id="429" r:id="rId30"/>
    <p:sldId id="428" r:id="rId31"/>
    <p:sldId id="407" r:id="rId32"/>
    <p:sldId id="430" r:id="rId33"/>
    <p:sldId id="431" r:id="rId34"/>
    <p:sldId id="432" r:id="rId35"/>
    <p:sldId id="415" r:id="rId36"/>
    <p:sldId id="416" r:id="rId37"/>
    <p:sldId id="433" r:id="rId38"/>
    <p:sldId id="434" r:id="rId39"/>
    <p:sldId id="435" r:id="rId40"/>
    <p:sldId id="436" r:id="rId41"/>
    <p:sldId id="437" r:id="rId42"/>
    <p:sldId id="438" r:id="rId43"/>
    <p:sldId id="439" r:id="rId44"/>
    <p:sldId id="441" r:id="rId45"/>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2038BD05-D652-4838-B9C0-EBED2BA5CBBD}">
          <p14:sldIdLst>
            <p14:sldId id="440"/>
            <p14:sldId id="443"/>
            <p14:sldId id="386"/>
            <p14:sldId id="387"/>
            <p14:sldId id="388"/>
            <p14:sldId id="389"/>
            <p14:sldId id="390"/>
            <p14:sldId id="391"/>
            <p14:sldId id="392"/>
            <p14:sldId id="370"/>
            <p14:sldId id="371"/>
            <p14:sldId id="258"/>
            <p14:sldId id="373"/>
            <p14:sldId id="395"/>
            <p14:sldId id="406"/>
            <p14:sldId id="325"/>
            <p14:sldId id="397"/>
            <p14:sldId id="404"/>
            <p14:sldId id="403"/>
            <p14:sldId id="405"/>
            <p14:sldId id="442"/>
            <p14:sldId id="424"/>
            <p14:sldId id="427"/>
            <p14:sldId id="429"/>
            <p14:sldId id="428"/>
            <p14:sldId id="407"/>
            <p14:sldId id="430"/>
            <p14:sldId id="431"/>
            <p14:sldId id="432"/>
            <p14:sldId id="415"/>
            <p14:sldId id="416"/>
            <p14:sldId id="433"/>
            <p14:sldId id="434"/>
            <p14:sldId id="435"/>
            <p14:sldId id="436"/>
            <p14:sldId id="437"/>
            <p14:sldId id="438"/>
            <p14:sldId id="439"/>
            <p14:sldId id="441"/>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平野 伸彦" initials="平野" lastIdx="1" clrIdx="0">
    <p:extLst>
      <p:ext uri="{19B8F6BF-5375-455C-9EA6-DF929625EA0E}">
        <p15:presenceInfo xmlns:p15="http://schemas.microsoft.com/office/powerpoint/2012/main" userId="S::Hirano.Nobuhiko@univ.coop::d51053ba-76ff-4116-8796-a117e23050a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FCCFF"/>
    <a:srgbClr val="001F60"/>
    <a:srgbClr val="0070C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6" d="100"/>
          <a:sy n="86" d="100"/>
        </p:scale>
        <p:origin x="105" y="-8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presProps" Target="presProps.xml"/><Relationship Id="rId8" Type="http://schemas.openxmlformats.org/officeDocument/2006/relationships/slide" Target="slides/slide2.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notesMaster" Target="notesMasters/notesMaster1.xml"/><Relationship Id="rId20" Type="http://schemas.openxmlformats.org/officeDocument/2006/relationships/slide" Target="slides/slide14.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111BDC-5FE9-41C7-93CA-696E71429E93}" type="datetimeFigureOut">
              <a:rPr kumimoji="1" lang="ja-JP" altLang="en-US" smtClean="0"/>
              <a:t>2022/10/27</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D8F16A-4AF7-4DE3-A337-AE44B4924958}" type="slidenum">
              <a:rPr kumimoji="1" lang="ja-JP" altLang="en-US" smtClean="0"/>
              <a:t>‹#›</a:t>
            </a:fld>
            <a:endParaRPr kumimoji="1" lang="ja-JP" altLang="en-US"/>
          </a:p>
        </p:txBody>
      </p:sp>
    </p:spTree>
    <p:extLst>
      <p:ext uri="{BB962C8B-B14F-4D97-AF65-F5344CB8AC3E}">
        <p14:creationId xmlns:p14="http://schemas.microsoft.com/office/powerpoint/2010/main" val="274393331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DBD8F16A-4AF7-4DE3-A337-AE44B4924958}" type="slidenum">
              <a:rPr kumimoji="1" lang="ja-JP" altLang="en-US" smtClean="0"/>
              <a:t>1</a:t>
            </a:fld>
            <a:endParaRPr kumimoji="1" lang="ja-JP" altLang="en-US"/>
          </a:p>
        </p:txBody>
      </p:sp>
    </p:spTree>
    <p:extLst>
      <p:ext uri="{BB962C8B-B14F-4D97-AF65-F5344CB8AC3E}">
        <p14:creationId xmlns:p14="http://schemas.microsoft.com/office/powerpoint/2010/main" val="19677939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スライド イメージ プレースホルダ 1">
            <a:extLst>
              <a:ext uri="{FF2B5EF4-FFF2-40B4-BE49-F238E27FC236}">
                <a16:creationId xmlns:a16="http://schemas.microsoft.com/office/drawing/2014/main" id="{5E616718-7315-4EBF-81E1-C591199A26AF}"/>
              </a:ext>
            </a:extLst>
          </p:cNvPr>
          <p:cNvSpPr>
            <a:spLocks noGrp="1" noRot="1" noChangeAspect="1" noChangeArrowheads="1" noTextEdit="1"/>
          </p:cNvSpPr>
          <p:nvPr>
            <p:ph type="sldImg"/>
          </p:nvPr>
        </p:nvSpPr>
        <p:spPr>
          <a:xfrm>
            <a:off x="87313" y="742950"/>
            <a:ext cx="6619875" cy="3724275"/>
          </a:xfrm>
          <a:ln/>
        </p:spPr>
      </p:sp>
      <p:sp>
        <p:nvSpPr>
          <p:cNvPr id="19459" name="ノート プレースホルダ 2">
            <a:extLst>
              <a:ext uri="{FF2B5EF4-FFF2-40B4-BE49-F238E27FC236}">
                <a16:creationId xmlns:a16="http://schemas.microsoft.com/office/drawing/2014/main" id="{F4E753FE-2095-4894-B8CE-0BC02B5B6BCC}"/>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ja-JP" altLang="en-US"/>
              <a:t>運営の仕組みです。学内構成員が、組合員になります。生協に対して「ひとことカード」などで意見も言えます。組合員の声で成り立つものですが、何千人もいる組合員の意見集約のために総代会があります。立候補により総代になって、総（代）会に参加、そこで理事・幹事を選出、会を設置します。理事会が生協を運営し、幹事会はそれを監査する。</a:t>
            </a:r>
          </a:p>
        </p:txBody>
      </p:sp>
      <p:sp>
        <p:nvSpPr>
          <p:cNvPr id="19460" name="日付プレースホルダ 3">
            <a:extLst>
              <a:ext uri="{FF2B5EF4-FFF2-40B4-BE49-F238E27FC236}">
                <a16:creationId xmlns:a16="http://schemas.microsoft.com/office/drawing/2014/main" id="{C0B8BF42-4C80-4EA8-A9E7-2615E8B74D42}"/>
              </a:ext>
            </a:extLst>
          </p:cNvPr>
          <p:cNvSpPr>
            <a:spLocks noGrp="1"/>
          </p:cNvSpPr>
          <p:nvPr>
            <p:ph type="dt" sz="quarter"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30275">
              <a:spcBef>
                <a:spcPct val="30000"/>
              </a:spcBef>
              <a:defRPr kumimoji="1" sz="1200">
                <a:solidFill>
                  <a:schemeClr val="tx1"/>
                </a:solidFill>
                <a:latin typeface="Century" panose="02040604050505020304" pitchFamily="18" charset="0"/>
                <a:ea typeface="ＭＳ Ｐ明朝" panose="02020600040205080304" pitchFamily="18" charset="-128"/>
              </a:defRPr>
            </a:lvl1pPr>
            <a:lvl2pPr marL="746125" indent="-287338" defTabSz="930275">
              <a:spcBef>
                <a:spcPct val="30000"/>
              </a:spcBef>
              <a:defRPr kumimoji="1" sz="1200">
                <a:solidFill>
                  <a:schemeClr val="tx1"/>
                </a:solidFill>
                <a:latin typeface="Century" panose="02040604050505020304" pitchFamily="18" charset="0"/>
                <a:ea typeface="ＭＳ Ｐ明朝" panose="02020600040205080304" pitchFamily="18" charset="-128"/>
              </a:defRPr>
            </a:lvl2pPr>
            <a:lvl3pPr marL="1149350" indent="-228600" defTabSz="930275">
              <a:spcBef>
                <a:spcPct val="30000"/>
              </a:spcBef>
              <a:defRPr kumimoji="1" sz="1200">
                <a:solidFill>
                  <a:schemeClr val="tx1"/>
                </a:solidFill>
                <a:latin typeface="Century" panose="02040604050505020304" pitchFamily="18" charset="0"/>
                <a:ea typeface="ＭＳ Ｐ明朝" panose="02020600040205080304" pitchFamily="18" charset="-128"/>
              </a:defRPr>
            </a:lvl3pPr>
            <a:lvl4pPr marL="1609725" indent="-228600" defTabSz="930275">
              <a:spcBef>
                <a:spcPct val="30000"/>
              </a:spcBef>
              <a:defRPr kumimoji="1" sz="1200">
                <a:solidFill>
                  <a:schemeClr val="tx1"/>
                </a:solidFill>
                <a:latin typeface="Century" panose="02040604050505020304" pitchFamily="18" charset="0"/>
                <a:ea typeface="ＭＳ Ｐ明朝" panose="02020600040205080304" pitchFamily="18" charset="-128"/>
              </a:defRPr>
            </a:lvl4pPr>
            <a:lvl5pPr marL="2070100" indent="-228600" defTabSz="930275">
              <a:spcBef>
                <a:spcPct val="30000"/>
              </a:spcBef>
              <a:defRPr kumimoji="1" sz="1200">
                <a:solidFill>
                  <a:schemeClr val="tx1"/>
                </a:solidFill>
                <a:latin typeface="Century" panose="02040604050505020304" pitchFamily="18" charset="0"/>
                <a:ea typeface="ＭＳ Ｐ明朝" panose="02020600040205080304" pitchFamily="18" charset="-128"/>
              </a:defRPr>
            </a:lvl5pPr>
            <a:lvl6pPr marL="2527300" indent="-228600" defTabSz="930275" eaLnBrk="0" fontAlgn="base" hangingPunct="0">
              <a:spcBef>
                <a:spcPct val="30000"/>
              </a:spcBef>
              <a:spcAft>
                <a:spcPct val="0"/>
              </a:spcAft>
              <a:defRPr kumimoji="1" sz="1200">
                <a:solidFill>
                  <a:schemeClr val="tx1"/>
                </a:solidFill>
                <a:latin typeface="Century" panose="02040604050505020304" pitchFamily="18" charset="0"/>
                <a:ea typeface="ＭＳ Ｐ明朝" panose="02020600040205080304" pitchFamily="18" charset="-128"/>
              </a:defRPr>
            </a:lvl6pPr>
            <a:lvl7pPr marL="2984500" indent="-228600" defTabSz="930275" eaLnBrk="0" fontAlgn="base" hangingPunct="0">
              <a:spcBef>
                <a:spcPct val="30000"/>
              </a:spcBef>
              <a:spcAft>
                <a:spcPct val="0"/>
              </a:spcAft>
              <a:defRPr kumimoji="1" sz="1200">
                <a:solidFill>
                  <a:schemeClr val="tx1"/>
                </a:solidFill>
                <a:latin typeface="Century" panose="02040604050505020304" pitchFamily="18" charset="0"/>
                <a:ea typeface="ＭＳ Ｐ明朝" panose="02020600040205080304" pitchFamily="18" charset="-128"/>
              </a:defRPr>
            </a:lvl7pPr>
            <a:lvl8pPr marL="3441700" indent="-228600" defTabSz="930275" eaLnBrk="0" fontAlgn="base" hangingPunct="0">
              <a:spcBef>
                <a:spcPct val="30000"/>
              </a:spcBef>
              <a:spcAft>
                <a:spcPct val="0"/>
              </a:spcAft>
              <a:defRPr kumimoji="1" sz="1200">
                <a:solidFill>
                  <a:schemeClr val="tx1"/>
                </a:solidFill>
                <a:latin typeface="Century" panose="02040604050505020304" pitchFamily="18" charset="0"/>
                <a:ea typeface="ＭＳ Ｐ明朝" panose="02020600040205080304" pitchFamily="18" charset="-128"/>
              </a:defRPr>
            </a:lvl8pPr>
            <a:lvl9pPr marL="3898900" indent="-228600" defTabSz="930275" eaLnBrk="0" fontAlgn="base" hangingPunct="0">
              <a:spcBef>
                <a:spcPct val="30000"/>
              </a:spcBef>
              <a:spcAft>
                <a:spcPct val="0"/>
              </a:spcAft>
              <a:defRPr kumimoji="1" sz="1200">
                <a:solidFill>
                  <a:schemeClr val="tx1"/>
                </a:solidFill>
                <a:latin typeface="Century" panose="02040604050505020304" pitchFamily="18" charset="0"/>
                <a:ea typeface="ＭＳ Ｐ明朝" panose="02020600040205080304" pitchFamily="18" charset="-128"/>
              </a:defRPr>
            </a:lvl9pPr>
          </a:lstStyle>
          <a:p>
            <a:pPr>
              <a:spcBef>
                <a:spcPct val="0"/>
              </a:spcBef>
            </a:pPr>
            <a:fld id="{341138D9-4CB2-4D3A-A6DD-0BB63681721C}" type="datetime1">
              <a:rPr lang="ja-JP" altLang="en-US" smtClean="0">
                <a:ea typeface="ＭＳ ゴシック" panose="020B0609070205080204" pitchFamily="49" charset="-128"/>
              </a:rPr>
              <a:pPr>
                <a:spcBef>
                  <a:spcPct val="0"/>
                </a:spcBef>
              </a:pPr>
              <a:t>2022/10/27</a:t>
            </a:fld>
            <a:endParaRPr lang="ja-JP" altLang="en-US">
              <a:ea typeface="ＭＳ ゴシック" panose="020B0609070205080204" pitchFamily="49" charset="-128"/>
            </a:endParaRPr>
          </a:p>
        </p:txBody>
      </p:sp>
      <p:sp>
        <p:nvSpPr>
          <p:cNvPr id="19461" name="スライド番号プレースホルダ 4">
            <a:extLst>
              <a:ext uri="{FF2B5EF4-FFF2-40B4-BE49-F238E27FC236}">
                <a16:creationId xmlns:a16="http://schemas.microsoft.com/office/drawing/2014/main" id="{042168B1-353A-4AC2-8991-DA99A6F36DBF}"/>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30275">
              <a:spcBef>
                <a:spcPct val="30000"/>
              </a:spcBef>
              <a:defRPr kumimoji="1" sz="1200">
                <a:solidFill>
                  <a:schemeClr val="tx1"/>
                </a:solidFill>
                <a:latin typeface="Century" panose="02040604050505020304" pitchFamily="18" charset="0"/>
                <a:ea typeface="ＭＳ Ｐ明朝" panose="02020600040205080304" pitchFamily="18" charset="-128"/>
              </a:defRPr>
            </a:lvl1pPr>
            <a:lvl2pPr marL="746125" indent="-287338" defTabSz="930275">
              <a:spcBef>
                <a:spcPct val="30000"/>
              </a:spcBef>
              <a:defRPr kumimoji="1" sz="1200">
                <a:solidFill>
                  <a:schemeClr val="tx1"/>
                </a:solidFill>
                <a:latin typeface="Century" panose="02040604050505020304" pitchFamily="18" charset="0"/>
                <a:ea typeface="ＭＳ Ｐ明朝" panose="02020600040205080304" pitchFamily="18" charset="-128"/>
              </a:defRPr>
            </a:lvl2pPr>
            <a:lvl3pPr marL="1149350" indent="-228600" defTabSz="930275">
              <a:spcBef>
                <a:spcPct val="30000"/>
              </a:spcBef>
              <a:defRPr kumimoji="1" sz="1200">
                <a:solidFill>
                  <a:schemeClr val="tx1"/>
                </a:solidFill>
                <a:latin typeface="Century" panose="02040604050505020304" pitchFamily="18" charset="0"/>
                <a:ea typeface="ＭＳ Ｐ明朝" panose="02020600040205080304" pitchFamily="18" charset="-128"/>
              </a:defRPr>
            </a:lvl3pPr>
            <a:lvl4pPr marL="1609725" indent="-228600" defTabSz="930275">
              <a:spcBef>
                <a:spcPct val="30000"/>
              </a:spcBef>
              <a:defRPr kumimoji="1" sz="1200">
                <a:solidFill>
                  <a:schemeClr val="tx1"/>
                </a:solidFill>
                <a:latin typeface="Century" panose="02040604050505020304" pitchFamily="18" charset="0"/>
                <a:ea typeface="ＭＳ Ｐ明朝" panose="02020600040205080304" pitchFamily="18" charset="-128"/>
              </a:defRPr>
            </a:lvl4pPr>
            <a:lvl5pPr marL="2070100" indent="-228600" defTabSz="930275">
              <a:spcBef>
                <a:spcPct val="30000"/>
              </a:spcBef>
              <a:defRPr kumimoji="1" sz="1200">
                <a:solidFill>
                  <a:schemeClr val="tx1"/>
                </a:solidFill>
                <a:latin typeface="Century" panose="02040604050505020304" pitchFamily="18" charset="0"/>
                <a:ea typeface="ＭＳ Ｐ明朝" panose="02020600040205080304" pitchFamily="18" charset="-128"/>
              </a:defRPr>
            </a:lvl5pPr>
            <a:lvl6pPr marL="2527300" indent="-228600" defTabSz="930275" eaLnBrk="0" fontAlgn="base" hangingPunct="0">
              <a:spcBef>
                <a:spcPct val="30000"/>
              </a:spcBef>
              <a:spcAft>
                <a:spcPct val="0"/>
              </a:spcAft>
              <a:defRPr kumimoji="1" sz="1200">
                <a:solidFill>
                  <a:schemeClr val="tx1"/>
                </a:solidFill>
                <a:latin typeface="Century" panose="02040604050505020304" pitchFamily="18" charset="0"/>
                <a:ea typeface="ＭＳ Ｐ明朝" panose="02020600040205080304" pitchFamily="18" charset="-128"/>
              </a:defRPr>
            </a:lvl6pPr>
            <a:lvl7pPr marL="2984500" indent="-228600" defTabSz="930275" eaLnBrk="0" fontAlgn="base" hangingPunct="0">
              <a:spcBef>
                <a:spcPct val="30000"/>
              </a:spcBef>
              <a:spcAft>
                <a:spcPct val="0"/>
              </a:spcAft>
              <a:defRPr kumimoji="1" sz="1200">
                <a:solidFill>
                  <a:schemeClr val="tx1"/>
                </a:solidFill>
                <a:latin typeface="Century" panose="02040604050505020304" pitchFamily="18" charset="0"/>
                <a:ea typeface="ＭＳ Ｐ明朝" panose="02020600040205080304" pitchFamily="18" charset="-128"/>
              </a:defRPr>
            </a:lvl7pPr>
            <a:lvl8pPr marL="3441700" indent="-228600" defTabSz="930275" eaLnBrk="0" fontAlgn="base" hangingPunct="0">
              <a:spcBef>
                <a:spcPct val="30000"/>
              </a:spcBef>
              <a:spcAft>
                <a:spcPct val="0"/>
              </a:spcAft>
              <a:defRPr kumimoji="1" sz="1200">
                <a:solidFill>
                  <a:schemeClr val="tx1"/>
                </a:solidFill>
                <a:latin typeface="Century" panose="02040604050505020304" pitchFamily="18" charset="0"/>
                <a:ea typeface="ＭＳ Ｐ明朝" panose="02020600040205080304" pitchFamily="18" charset="-128"/>
              </a:defRPr>
            </a:lvl8pPr>
            <a:lvl9pPr marL="3898900" indent="-228600" defTabSz="930275" eaLnBrk="0" fontAlgn="base" hangingPunct="0">
              <a:spcBef>
                <a:spcPct val="30000"/>
              </a:spcBef>
              <a:spcAft>
                <a:spcPct val="0"/>
              </a:spcAft>
              <a:defRPr kumimoji="1" sz="1200">
                <a:solidFill>
                  <a:schemeClr val="tx1"/>
                </a:solidFill>
                <a:latin typeface="Century" panose="02040604050505020304" pitchFamily="18" charset="0"/>
                <a:ea typeface="ＭＳ Ｐ明朝" panose="02020600040205080304" pitchFamily="18" charset="-128"/>
              </a:defRPr>
            </a:lvl9pPr>
          </a:lstStyle>
          <a:p>
            <a:pPr>
              <a:spcBef>
                <a:spcPct val="0"/>
              </a:spcBef>
            </a:pPr>
            <a:fld id="{99379E32-8170-46F3-A625-BAA0167A4612}" type="slidenum">
              <a:rPr lang="ja-JP" altLang="en-US">
                <a:ea typeface="ＭＳ ゴシック" panose="020B0609070205080204" pitchFamily="49" charset="-128"/>
              </a:rPr>
              <a:pPr>
                <a:spcBef>
                  <a:spcPct val="0"/>
                </a:spcBef>
              </a:pPr>
              <a:t>15</a:t>
            </a:fld>
            <a:endParaRPr lang="ja-JP" altLang="en-US">
              <a:ea typeface="ＭＳ ゴシック" panose="020B0609070205080204" pitchFamily="49"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DBD8F16A-4AF7-4DE3-A337-AE44B4924958}" type="slidenum">
              <a:rPr kumimoji="1" lang="ja-JP" altLang="en-US" smtClean="0"/>
              <a:t>2</a:t>
            </a:fld>
            <a:endParaRPr kumimoji="1" lang="ja-JP" altLang="en-US"/>
          </a:p>
        </p:txBody>
      </p:sp>
    </p:spTree>
    <p:extLst>
      <p:ext uri="{BB962C8B-B14F-4D97-AF65-F5344CB8AC3E}">
        <p14:creationId xmlns:p14="http://schemas.microsoft.com/office/powerpoint/2010/main" val="32250125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DBD8F16A-4AF7-4DE3-A337-AE44B4924958}" type="slidenum">
              <a:rPr kumimoji="1" lang="ja-JP" altLang="en-US" smtClean="0"/>
              <a:t>3</a:t>
            </a:fld>
            <a:endParaRPr kumimoji="1" lang="ja-JP" altLang="en-US"/>
          </a:p>
        </p:txBody>
      </p:sp>
    </p:spTree>
    <p:extLst>
      <p:ext uri="{BB962C8B-B14F-4D97-AF65-F5344CB8AC3E}">
        <p14:creationId xmlns:p14="http://schemas.microsoft.com/office/powerpoint/2010/main" val="37187914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DBD8F16A-4AF7-4DE3-A337-AE44B4924958}" type="slidenum">
              <a:rPr kumimoji="1" lang="ja-JP" altLang="en-US" smtClean="0"/>
              <a:t>4</a:t>
            </a:fld>
            <a:endParaRPr kumimoji="1" lang="ja-JP" altLang="en-US"/>
          </a:p>
        </p:txBody>
      </p:sp>
    </p:spTree>
    <p:extLst>
      <p:ext uri="{BB962C8B-B14F-4D97-AF65-F5344CB8AC3E}">
        <p14:creationId xmlns:p14="http://schemas.microsoft.com/office/powerpoint/2010/main" val="31043833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DBD8F16A-4AF7-4DE3-A337-AE44B4924958}" type="slidenum">
              <a:rPr kumimoji="1" lang="ja-JP" altLang="en-US" smtClean="0"/>
              <a:t>5</a:t>
            </a:fld>
            <a:endParaRPr kumimoji="1" lang="ja-JP" altLang="en-US"/>
          </a:p>
        </p:txBody>
      </p:sp>
    </p:spTree>
    <p:extLst>
      <p:ext uri="{BB962C8B-B14F-4D97-AF65-F5344CB8AC3E}">
        <p14:creationId xmlns:p14="http://schemas.microsoft.com/office/powerpoint/2010/main" val="11142010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DBD8F16A-4AF7-4DE3-A337-AE44B4924958}" type="slidenum">
              <a:rPr kumimoji="1" lang="ja-JP" altLang="en-US" smtClean="0"/>
              <a:t>6</a:t>
            </a:fld>
            <a:endParaRPr kumimoji="1" lang="ja-JP" altLang="en-US"/>
          </a:p>
        </p:txBody>
      </p:sp>
    </p:spTree>
    <p:extLst>
      <p:ext uri="{BB962C8B-B14F-4D97-AF65-F5344CB8AC3E}">
        <p14:creationId xmlns:p14="http://schemas.microsoft.com/office/powerpoint/2010/main" val="25631592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DBD8F16A-4AF7-4DE3-A337-AE44B4924958}" type="slidenum">
              <a:rPr kumimoji="1" lang="ja-JP" altLang="en-US" smtClean="0"/>
              <a:t>7</a:t>
            </a:fld>
            <a:endParaRPr kumimoji="1" lang="ja-JP" altLang="en-US"/>
          </a:p>
        </p:txBody>
      </p:sp>
    </p:spTree>
    <p:extLst>
      <p:ext uri="{BB962C8B-B14F-4D97-AF65-F5344CB8AC3E}">
        <p14:creationId xmlns:p14="http://schemas.microsoft.com/office/powerpoint/2010/main" val="32293255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DBD8F16A-4AF7-4DE3-A337-AE44B4924958}" type="slidenum">
              <a:rPr kumimoji="1" lang="ja-JP" altLang="en-US" smtClean="0"/>
              <a:t>8</a:t>
            </a:fld>
            <a:endParaRPr kumimoji="1" lang="ja-JP" altLang="en-US"/>
          </a:p>
        </p:txBody>
      </p:sp>
    </p:spTree>
    <p:extLst>
      <p:ext uri="{BB962C8B-B14F-4D97-AF65-F5344CB8AC3E}">
        <p14:creationId xmlns:p14="http://schemas.microsoft.com/office/powerpoint/2010/main" val="38193351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DBD8F16A-4AF7-4DE3-A337-AE44B4924958}" type="slidenum">
              <a:rPr kumimoji="1" lang="ja-JP" altLang="en-US" smtClean="0"/>
              <a:t>9</a:t>
            </a:fld>
            <a:endParaRPr kumimoji="1" lang="ja-JP" altLang="en-US"/>
          </a:p>
        </p:txBody>
      </p:sp>
    </p:spTree>
    <p:extLst>
      <p:ext uri="{BB962C8B-B14F-4D97-AF65-F5344CB8AC3E}">
        <p14:creationId xmlns:p14="http://schemas.microsoft.com/office/powerpoint/2010/main" val="26729143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タイトル スライド">
    <p:spTree>
      <p:nvGrpSpPr>
        <p:cNvPr id="1" name=""/>
        <p:cNvGrpSpPr/>
        <p:nvPr/>
      </p:nvGrpSpPr>
      <p:grpSpPr>
        <a:xfrm>
          <a:off x="0" y="0"/>
          <a:ext cx="0" cy="0"/>
          <a:chOff x="0" y="0"/>
          <a:chExt cx="0" cy="0"/>
        </a:xfrm>
      </p:grpSpPr>
      <p:sp>
        <p:nvSpPr>
          <p:cNvPr id="4" name="日付プレースホルダー 3">
            <a:extLst>
              <a:ext uri="{FF2B5EF4-FFF2-40B4-BE49-F238E27FC236}">
                <a16:creationId xmlns:a16="http://schemas.microsoft.com/office/drawing/2014/main" id="{DEB13156-CDEB-4189-8637-F04713C290F0}"/>
              </a:ext>
            </a:extLst>
          </p:cNvPr>
          <p:cNvSpPr>
            <a:spLocks noGrp="1"/>
          </p:cNvSpPr>
          <p:nvPr>
            <p:ph type="dt" sz="half" idx="10"/>
          </p:nvPr>
        </p:nvSpPr>
        <p:spPr>
          <a:xfrm>
            <a:off x="838200" y="6356350"/>
            <a:ext cx="2743200" cy="365125"/>
          </a:xfrm>
          <a:prstGeom prst="rect">
            <a:avLst/>
          </a:prstGeom>
        </p:spPr>
        <p:txBody>
          <a:bodyPr/>
          <a:lstStyle/>
          <a:p>
            <a:fld id="{1E5F13D5-60C6-4F71-B0ED-66A197406D80}" type="datetimeFigureOut">
              <a:rPr kumimoji="1" lang="ja-JP" altLang="en-US" smtClean="0"/>
              <a:t>2022/10/27</a:t>
            </a:fld>
            <a:endParaRPr kumimoji="1" lang="ja-JP" altLang="en-US"/>
          </a:p>
        </p:txBody>
      </p:sp>
      <p:sp>
        <p:nvSpPr>
          <p:cNvPr id="5" name="フッター プレースホルダー 4">
            <a:extLst>
              <a:ext uri="{FF2B5EF4-FFF2-40B4-BE49-F238E27FC236}">
                <a16:creationId xmlns:a16="http://schemas.microsoft.com/office/drawing/2014/main" id="{01CA555A-DCF2-4CA2-AAA1-6834A68FCF22}"/>
              </a:ext>
            </a:extLst>
          </p:cNvPr>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360AD59-2E23-4324-BD90-064E1EDDE58F}"/>
              </a:ext>
            </a:extLst>
          </p:cNvPr>
          <p:cNvSpPr>
            <a:spLocks noGrp="1"/>
          </p:cNvSpPr>
          <p:nvPr>
            <p:ph type="sldNum" sz="quarter" idx="12"/>
          </p:nvPr>
        </p:nvSpPr>
        <p:spPr>
          <a:xfrm>
            <a:off x="8610600" y="6356350"/>
            <a:ext cx="2743200" cy="365125"/>
          </a:xfrm>
          <a:prstGeom prst="rect">
            <a:avLst/>
          </a:prstGeom>
        </p:spPr>
        <p:txBody>
          <a:bodyPr/>
          <a:lstStyle/>
          <a:p>
            <a:fld id="{9C5B7296-E99E-4513-B90C-C7DEAB0801E5}" type="slidenum">
              <a:rPr kumimoji="1" lang="ja-JP" altLang="en-US" smtClean="0"/>
              <a:t>‹#›</a:t>
            </a:fld>
            <a:endParaRPr kumimoji="1" lang="ja-JP" altLang="en-US"/>
          </a:p>
        </p:txBody>
      </p:sp>
      <p:sp>
        <p:nvSpPr>
          <p:cNvPr id="7" name="正方形/長方形 6">
            <a:extLst>
              <a:ext uri="{FF2B5EF4-FFF2-40B4-BE49-F238E27FC236}">
                <a16:creationId xmlns:a16="http://schemas.microsoft.com/office/drawing/2014/main" id="{516DCFFB-81EA-4E53-9011-0E0FF852259A}"/>
              </a:ext>
            </a:extLst>
          </p:cNvPr>
          <p:cNvSpPr/>
          <p:nvPr userDrawn="1"/>
        </p:nvSpPr>
        <p:spPr>
          <a:xfrm>
            <a:off x="0" y="0"/>
            <a:ext cx="12192000" cy="2247900"/>
          </a:xfrm>
          <a:prstGeom prst="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id="{B2A4D8C8-0AD6-42D4-9B37-29B123F4B6E7}"/>
              </a:ext>
            </a:extLst>
          </p:cNvPr>
          <p:cNvSpPr/>
          <p:nvPr userDrawn="1"/>
        </p:nvSpPr>
        <p:spPr>
          <a:xfrm>
            <a:off x="0" y="4610100"/>
            <a:ext cx="12192000" cy="2247900"/>
          </a:xfrm>
          <a:prstGeom prst="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二等辺三角形 10">
            <a:extLst>
              <a:ext uri="{FF2B5EF4-FFF2-40B4-BE49-F238E27FC236}">
                <a16:creationId xmlns:a16="http://schemas.microsoft.com/office/drawing/2014/main" id="{53918FD0-0F13-4B1A-8F57-236ED17D08CF}"/>
              </a:ext>
            </a:extLst>
          </p:cNvPr>
          <p:cNvSpPr/>
          <p:nvPr userDrawn="1"/>
        </p:nvSpPr>
        <p:spPr>
          <a:xfrm>
            <a:off x="4652961" y="0"/>
            <a:ext cx="2886075" cy="2247900"/>
          </a:xfrm>
          <a:prstGeom prst="triangl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二等辺三角形 11">
            <a:extLst>
              <a:ext uri="{FF2B5EF4-FFF2-40B4-BE49-F238E27FC236}">
                <a16:creationId xmlns:a16="http://schemas.microsoft.com/office/drawing/2014/main" id="{59A14D30-A6C2-466A-A7FC-A6F31DEFB4FD}"/>
              </a:ext>
            </a:extLst>
          </p:cNvPr>
          <p:cNvSpPr/>
          <p:nvPr userDrawn="1"/>
        </p:nvSpPr>
        <p:spPr>
          <a:xfrm flipV="1">
            <a:off x="4652962" y="4610100"/>
            <a:ext cx="2886075" cy="2247900"/>
          </a:xfrm>
          <a:prstGeom prst="triangl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3285D63A-D346-408E-9A80-3F2EC4B1D03F}"/>
              </a:ext>
            </a:extLst>
          </p:cNvPr>
          <p:cNvSpPr/>
          <p:nvPr userDrawn="1"/>
        </p:nvSpPr>
        <p:spPr>
          <a:xfrm>
            <a:off x="6096000" y="4610100"/>
            <a:ext cx="6096000" cy="224790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a:extLst>
              <a:ext uri="{FF2B5EF4-FFF2-40B4-BE49-F238E27FC236}">
                <a16:creationId xmlns:a16="http://schemas.microsoft.com/office/drawing/2014/main" id="{1FF2C32E-9E77-46FA-9D2F-293EF878A65C}"/>
              </a:ext>
            </a:extLst>
          </p:cNvPr>
          <p:cNvSpPr/>
          <p:nvPr userDrawn="1"/>
        </p:nvSpPr>
        <p:spPr>
          <a:xfrm>
            <a:off x="0" y="0"/>
            <a:ext cx="6096000" cy="224790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平行四辺形 1">
            <a:extLst>
              <a:ext uri="{FF2B5EF4-FFF2-40B4-BE49-F238E27FC236}">
                <a16:creationId xmlns:a16="http://schemas.microsoft.com/office/drawing/2014/main" id="{41F11813-35EF-4175-9B9C-1EF4D684FFC0}"/>
              </a:ext>
            </a:extLst>
          </p:cNvPr>
          <p:cNvSpPr/>
          <p:nvPr userDrawn="1"/>
        </p:nvSpPr>
        <p:spPr>
          <a:xfrm flipH="1">
            <a:off x="6302195" y="-1"/>
            <a:ext cx="1745299" cy="2247899"/>
          </a:xfrm>
          <a:prstGeom prst="parallelogram">
            <a:avLst>
              <a:gd name="adj" fmla="val 85898"/>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平行四辺形 2">
            <a:extLst>
              <a:ext uri="{FF2B5EF4-FFF2-40B4-BE49-F238E27FC236}">
                <a16:creationId xmlns:a16="http://schemas.microsoft.com/office/drawing/2014/main" id="{E6DE80FD-EAFF-4781-A025-16BCCC6E44C3}"/>
              </a:ext>
            </a:extLst>
          </p:cNvPr>
          <p:cNvSpPr/>
          <p:nvPr userDrawn="1"/>
        </p:nvSpPr>
        <p:spPr>
          <a:xfrm flipH="1">
            <a:off x="6756812" y="-1"/>
            <a:ext cx="1745299" cy="2247899"/>
          </a:xfrm>
          <a:prstGeom prst="parallelogram">
            <a:avLst>
              <a:gd name="adj" fmla="val 85898"/>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平行四辺形 38">
            <a:extLst>
              <a:ext uri="{FF2B5EF4-FFF2-40B4-BE49-F238E27FC236}">
                <a16:creationId xmlns:a16="http://schemas.microsoft.com/office/drawing/2014/main" id="{E7811A45-45E5-4D02-8F65-945CFB2724EF}"/>
              </a:ext>
            </a:extLst>
          </p:cNvPr>
          <p:cNvSpPr/>
          <p:nvPr userDrawn="1"/>
        </p:nvSpPr>
        <p:spPr>
          <a:xfrm flipH="1">
            <a:off x="3672851" y="4610100"/>
            <a:ext cx="1745299" cy="2247900"/>
          </a:xfrm>
          <a:prstGeom prst="parallelogram">
            <a:avLst>
              <a:gd name="adj" fmla="val 8589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平行四辺形 40">
            <a:extLst>
              <a:ext uri="{FF2B5EF4-FFF2-40B4-BE49-F238E27FC236}">
                <a16:creationId xmlns:a16="http://schemas.microsoft.com/office/drawing/2014/main" id="{CDA5CCEF-FF78-4B5F-ACEF-070BF701E6F9}"/>
              </a:ext>
            </a:extLst>
          </p:cNvPr>
          <p:cNvSpPr/>
          <p:nvPr userDrawn="1"/>
        </p:nvSpPr>
        <p:spPr>
          <a:xfrm flipH="1">
            <a:off x="4127468" y="4610100"/>
            <a:ext cx="1745299" cy="2247900"/>
          </a:xfrm>
          <a:prstGeom prst="parallelogram">
            <a:avLst>
              <a:gd name="adj" fmla="val 8589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テキスト ボックス 46">
            <a:extLst>
              <a:ext uri="{FF2B5EF4-FFF2-40B4-BE49-F238E27FC236}">
                <a16:creationId xmlns:a16="http://schemas.microsoft.com/office/drawing/2014/main" id="{CF2BF097-3187-47AD-93ED-1B3D8BFB22B5}"/>
              </a:ext>
            </a:extLst>
          </p:cNvPr>
          <p:cNvSpPr txBox="1"/>
          <p:nvPr userDrawn="1"/>
        </p:nvSpPr>
        <p:spPr>
          <a:xfrm>
            <a:off x="162686" y="6277302"/>
            <a:ext cx="4382814" cy="523220"/>
          </a:xfrm>
          <a:prstGeom prst="rect">
            <a:avLst/>
          </a:prstGeom>
          <a:noFill/>
        </p:spPr>
        <p:txBody>
          <a:bodyPr wrap="square" rtlCol="0">
            <a:spAutoFit/>
          </a:bodyPr>
          <a:lstStyle/>
          <a:p>
            <a:r>
              <a:rPr kumimoji="1" lang="en-US" altLang="ja-JP" sz="2800">
                <a:latin typeface="HGS行書体" panose="03000600000000000000" pitchFamily="66" charset="-128"/>
                <a:ea typeface="HGS行書体" panose="03000600000000000000" pitchFamily="66" charset="-128"/>
              </a:rPr>
              <a:t>SU!</a:t>
            </a:r>
            <a:r>
              <a:rPr kumimoji="1" lang="ja-JP" altLang="en-US" sz="2800">
                <a:latin typeface="HGS行書体" panose="03000600000000000000" pitchFamily="66" charset="-128"/>
                <a:ea typeface="HGS行書体" panose="03000600000000000000" pitchFamily="66" charset="-128"/>
              </a:rPr>
              <a:t>総</a:t>
            </a:r>
            <a:r>
              <a:rPr kumimoji="1" lang="en-US" altLang="ja-JP" sz="2800">
                <a:latin typeface="HGS行書体" panose="03000600000000000000" pitchFamily="66" charset="-128"/>
                <a:ea typeface="HGS行書体" panose="03000600000000000000" pitchFamily="66" charset="-128"/>
              </a:rPr>
              <a:t>(</a:t>
            </a:r>
            <a:r>
              <a:rPr kumimoji="1" lang="ja-JP" altLang="en-US" sz="2800">
                <a:latin typeface="HGS行書体" panose="03000600000000000000" pitchFamily="66" charset="-128"/>
                <a:ea typeface="HGS行書体" panose="03000600000000000000" pitchFamily="66" charset="-128"/>
              </a:rPr>
              <a:t>代</a:t>
            </a:r>
            <a:r>
              <a:rPr kumimoji="1" lang="en-US" altLang="ja-JP" sz="2800">
                <a:latin typeface="HGS行書体" panose="03000600000000000000" pitchFamily="66" charset="-128"/>
                <a:ea typeface="HGS行書体" panose="03000600000000000000" pitchFamily="66" charset="-128"/>
              </a:rPr>
              <a:t>)</a:t>
            </a:r>
            <a:r>
              <a:rPr kumimoji="1" lang="ja-JP" altLang="en-US" sz="2800">
                <a:latin typeface="HGS行書体" panose="03000600000000000000" pitchFamily="66" charset="-128"/>
                <a:ea typeface="HGS行書体" panose="03000600000000000000" pitchFamily="66" charset="-128"/>
              </a:rPr>
              <a:t>会</a:t>
            </a:r>
            <a:r>
              <a:rPr kumimoji="1" lang="en-US" altLang="ja-JP" sz="2800">
                <a:latin typeface="HGS行書体" panose="03000600000000000000" pitchFamily="66" charset="-128"/>
                <a:ea typeface="HGS行書体" panose="03000600000000000000" pitchFamily="66" charset="-128"/>
              </a:rPr>
              <a:t>2021</a:t>
            </a:r>
            <a:endParaRPr kumimoji="1" lang="ja-JP" altLang="en-US" sz="2800">
              <a:latin typeface="HGS行書体" panose="03000600000000000000" pitchFamily="66" charset="-128"/>
              <a:ea typeface="HGS行書体" panose="03000600000000000000" pitchFamily="66" charset="-128"/>
            </a:endParaRPr>
          </a:p>
        </p:txBody>
      </p:sp>
    </p:spTree>
    <p:extLst>
      <p:ext uri="{BB962C8B-B14F-4D97-AF65-F5344CB8AC3E}">
        <p14:creationId xmlns:p14="http://schemas.microsoft.com/office/powerpoint/2010/main" val="14054783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92D1843-C36D-46AB-B4FC-93BD6538DA8B}"/>
              </a:ext>
            </a:extLst>
          </p:cNvPr>
          <p:cNvSpPr>
            <a:spLocks noGrp="1"/>
          </p:cNvSpPr>
          <p:nvPr>
            <p:ph type="title"/>
          </p:nvPr>
        </p:nvSpPr>
        <p:spPr>
          <a:xfrm>
            <a:off x="838200" y="365125"/>
            <a:ext cx="10515600" cy="1325563"/>
          </a:xfrm>
          <a:prstGeom prst="rect">
            <a:avLst/>
          </a:prstGeom>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F7BD8717-D63E-490F-A71C-1FC6B59CF53C}"/>
              </a:ext>
            </a:extLst>
          </p:cNvPr>
          <p:cNvSpPr>
            <a:spLocks noGrp="1"/>
          </p:cNvSpPr>
          <p:nvPr>
            <p:ph type="body" orient="vert" idx="1"/>
          </p:nvPr>
        </p:nvSpPr>
        <p:spPr>
          <a:xfrm>
            <a:off x="838200" y="1825625"/>
            <a:ext cx="10515600" cy="4351338"/>
          </a:xfrm>
          <a:prstGeom prst="rect">
            <a:avLst/>
          </a:prstGeo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895FD619-B625-42A1-9E9D-BA0214069DC6}"/>
              </a:ext>
            </a:extLst>
          </p:cNvPr>
          <p:cNvSpPr>
            <a:spLocks noGrp="1"/>
          </p:cNvSpPr>
          <p:nvPr>
            <p:ph type="dt" sz="half" idx="10"/>
          </p:nvPr>
        </p:nvSpPr>
        <p:spPr>
          <a:xfrm>
            <a:off x="838200" y="6356350"/>
            <a:ext cx="2743200" cy="365125"/>
          </a:xfrm>
          <a:prstGeom prst="rect">
            <a:avLst/>
          </a:prstGeom>
        </p:spPr>
        <p:txBody>
          <a:bodyPr/>
          <a:lstStyle/>
          <a:p>
            <a:fld id="{1E5F13D5-60C6-4F71-B0ED-66A197406D80}" type="datetimeFigureOut">
              <a:rPr kumimoji="1" lang="ja-JP" altLang="en-US" smtClean="0"/>
              <a:t>2022/10/27</a:t>
            </a:fld>
            <a:endParaRPr kumimoji="1" lang="ja-JP" altLang="en-US"/>
          </a:p>
        </p:txBody>
      </p:sp>
      <p:sp>
        <p:nvSpPr>
          <p:cNvPr id="5" name="フッター プレースホルダー 4">
            <a:extLst>
              <a:ext uri="{FF2B5EF4-FFF2-40B4-BE49-F238E27FC236}">
                <a16:creationId xmlns:a16="http://schemas.microsoft.com/office/drawing/2014/main" id="{36009D07-0359-4E5A-A46B-31BAA0230E45}"/>
              </a:ext>
            </a:extLst>
          </p:cNvPr>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D9425F7-8CED-443A-8205-BB5692BF87C2}"/>
              </a:ext>
            </a:extLst>
          </p:cNvPr>
          <p:cNvSpPr>
            <a:spLocks noGrp="1"/>
          </p:cNvSpPr>
          <p:nvPr>
            <p:ph type="sldNum" sz="quarter" idx="12"/>
          </p:nvPr>
        </p:nvSpPr>
        <p:spPr>
          <a:xfrm>
            <a:off x="8610600" y="6356350"/>
            <a:ext cx="2743200" cy="365125"/>
          </a:xfrm>
          <a:prstGeom prst="rect">
            <a:avLst/>
          </a:prstGeom>
        </p:spPr>
        <p:txBody>
          <a:bodyPr/>
          <a:lstStyle/>
          <a:p>
            <a:fld id="{9C5B7296-E99E-4513-B90C-C7DEAB0801E5}" type="slidenum">
              <a:rPr kumimoji="1" lang="ja-JP" altLang="en-US" smtClean="0"/>
              <a:t>‹#›</a:t>
            </a:fld>
            <a:endParaRPr kumimoji="1" lang="ja-JP" altLang="en-US"/>
          </a:p>
        </p:txBody>
      </p:sp>
    </p:spTree>
    <p:extLst>
      <p:ext uri="{BB962C8B-B14F-4D97-AF65-F5344CB8AC3E}">
        <p14:creationId xmlns:p14="http://schemas.microsoft.com/office/powerpoint/2010/main" val="32457914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B4EDBDFB-D3F4-47D9-AEE3-57D9D85D253F}"/>
              </a:ext>
            </a:extLst>
          </p:cNvPr>
          <p:cNvSpPr>
            <a:spLocks noGrp="1"/>
          </p:cNvSpPr>
          <p:nvPr>
            <p:ph type="title" orient="vert"/>
          </p:nvPr>
        </p:nvSpPr>
        <p:spPr>
          <a:xfrm>
            <a:off x="8724900" y="365125"/>
            <a:ext cx="2628900" cy="5811838"/>
          </a:xfrm>
          <a:prstGeom prst="rect">
            <a:avLst/>
          </a:prstGeo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A3086AD3-B4DD-44C9-AE3C-886FE6CD0620}"/>
              </a:ext>
            </a:extLst>
          </p:cNvPr>
          <p:cNvSpPr>
            <a:spLocks noGrp="1"/>
          </p:cNvSpPr>
          <p:nvPr>
            <p:ph type="body" orient="vert" idx="1"/>
          </p:nvPr>
        </p:nvSpPr>
        <p:spPr>
          <a:xfrm>
            <a:off x="838200" y="365125"/>
            <a:ext cx="7734300" cy="5811838"/>
          </a:xfrm>
          <a:prstGeom prst="rect">
            <a:avLst/>
          </a:prstGeo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63EECE15-FBFC-4191-AD4E-EA9831690475}"/>
              </a:ext>
            </a:extLst>
          </p:cNvPr>
          <p:cNvSpPr>
            <a:spLocks noGrp="1"/>
          </p:cNvSpPr>
          <p:nvPr>
            <p:ph type="dt" sz="half" idx="10"/>
          </p:nvPr>
        </p:nvSpPr>
        <p:spPr>
          <a:xfrm>
            <a:off x="838200" y="6356350"/>
            <a:ext cx="2743200" cy="365125"/>
          </a:xfrm>
          <a:prstGeom prst="rect">
            <a:avLst/>
          </a:prstGeom>
        </p:spPr>
        <p:txBody>
          <a:bodyPr/>
          <a:lstStyle/>
          <a:p>
            <a:fld id="{1E5F13D5-60C6-4F71-B0ED-66A197406D80}" type="datetimeFigureOut">
              <a:rPr kumimoji="1" lang="ja-JP" altLang="en-US" smtClean="0"/>
              <a:t>2022/10/27</a:t>
            </a:fld>
            <a:endParaRPr kumimoji="1" lang="ja-JP" altLang="en-US"/>
          </a:p>
        </p:txBody>
      </p:sp>
      <p:sp>
        <p:nvSpPr>
          <p:cNvPr id="5" name="フッター プレースホルダー 4">
            <a:extLst>
              <a:ext uri="{FF2B5EF4-FFF2-40B4-BE49-F238E27FC236}">
                <a16:creationId xmlns:a16="http://schemas.microsoft.com/office/drawing/2014/main" id="{B6CBC67E-79DC-428E-9F34-C44B787D7E1E}"/>
              </a:ext>
            </a:extLst>
          </p:cNvPr>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93F14BD-F7B9-4FAA-A37A-8591ED356183}"/>
              </a:ext>
            </a:extLst>
          </p:cNvPr>
          <p:cNvSpPr>
            <a:spLocks noGrp="1"/>
          </p:cNvSpPr>
          <p:nvPr>
            <p:ph type="sldNum" sz="quarter" idx="12"/>
          </p:nvPr>
        </p:nvSpPr>
        <p:spPr>
          <a:xfrm>
            <a:off x="8610600" y="6356350"/>
            <a:ext cx="2743200" cy="365125"/>
          </a:xfrm>
          <a:prstGeom prst="rect">
            <a:avLst/>
          </a:prstGeom>
        </p:spPr>
        <p:txBody>
          <a:bodyPr/>
          <a:lstStyle/>
          <a:p>
            <a:fld id="{9C5B7296-E99E-4513-B90C-C7DEAB0801E5}" type="slidenum">
              <a:rPr kumimoji="1" lang="ja-JP" altLang="en-US" smtClean="0"/>
              <a:t>‹#›</a:t>
            </a:fld>
            <a:endParaRPr kumimoji="1" lang="ja-JP" altLang="en-US"/>
          </a:p>
        </p:txBody>
      </p:sp>
    </p:spTree>
    <p:extLst>
      <p:ext uri="{BB962C8B-B14F-4D97-AF65-F5344CB8AC3E}">
        <p14:creationId xmlns:p14="http://schemas.microsoft.com/office/powerpoint/2010/main" val="23770176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ja-JP" altLang="en-US"/>
              <a:t>マスター タイトルの書式設定</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a:p>
        </p:txBody>
      </p:sp>
      <p:sp>
        <p:nvSpPr>
          <p:cNvPr id="4" name="Date Placeholder 3"/>
          <p:cNvSpPr>
            <a:spLocks noGrp="1"/>
          </p:cNvSpPr>
          <p:nvPr>
            <p:ph type="dt" sz="half" idx="10"/>
          </p:nvPr>
        </p:nvSpPr>
        <p:spPr/>
        <p:txBody>
          <a:bodyPr/>
          <a:lstStyle/>
          <a:p>
            <a:fld id="{D01E0B31-9879-1D40-B365-6854D5546B7E}" type="datetimeFigureOut">
              <a:rPr kumimoji="1" lang="ja-JP" altLang="en-US" smtClean="0"/>
              <a:t>2022/10/27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7164D78-1C79-B548-80FE-0CCCE969C31F}" type="slidenum">
              <a:rPr kumimoji="1" lang="ja-JP" altLang="en-US" smtClean="0"/>
              <a:t>‹#›</a:t>
            </a:fld>
            <a:endParaRPr kumimoji="1" lang="ja-JP" altLang="en-US"/>
          </a:p>
        </p:txBody>
      </p:sp>
    </p:spTree>
    <p:extLst>
      <p:ext uri="{BB962C8B-B14F-4D97-AF65-F5344CB8AC3E}">
        <p14:creationId xmlns:p14="http://schemas.microsoft.com/office/powerpoint/2010/main" val="18762501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9DB3F527-AFD9-41D5-B5D2-F42E07DC6262}"/>
              </a:ext>
            </a:extLst>
          </p:cNvPr>
          <p:cNvSpPr>
            <a:spLocks noGrp="1" noChangeArrowheads="1"/>
          </p:cNvSpPr>
          <p:nvPr>
            <p:ph type="ftr" sz="quarter" idx="10"/>
          </p:nvPr>
        </p:nvSpPr>
        <p:spPr>
          <a:ln/>
        </p:spPr>
        <p:txBody>
          <a:bodyPr/>
          <a:lstStyle>
            <a:lvl1pPr>
              <a:defRPr/>
            </a:lvl1pPr>
          </a:lstStyle>
          <a:p>
            <a:pPr>
              <a:defRPr/>
            </a:pPr>
            <a:endParaRPr lang="en-US" altLang="ja-JP"/>
          </a:p>
        </p:txBody>
      </p:sp>
      <p:sp>
        <p:nvSpPr>
          <p:cNvPr id="3" name="Rectangle 3">
            <a:extLst>
              <a:ext uri="{FF2B5EF4-FFF2-40B4-BE49-F238E27FC236}">
                <a16:creationId xmlns:a16="http://schemas.microsoft.com/office/drawing/2014/main" id="{93C13DF7-C910-4EAA-A8AD-3D42163911AE}"/>
              </a:ext>
            </a:extLst>
          </p:cNvPr>
          <p:cNvSpPr>
            <a:spLocks noGrp="1" noChangeArrowheads="1"/>
          </p:cNvSpPr>
          <p:nvPr>
            <p:ph type="sldNum" sz="quarter" idx="11"/>
          </p:nvPr>
        </p:nvSpPr>
        <p:spPr>
          <a:ln/>
        </p:spPr>
        <p:txBody>
          <a:bodyPr/>
          <a:lstStyle>
            <a:lvl1pPr>
              <a:defRPr/>
            </a:lvl1pPr>
          </a:lstStyle>
          <a:p>
            <a:pPr>
              <a:defRPr/>
            </a:pPr>
            <a:fld id="{5AD93FE5-8FE3-4665-B3CB-FF3F012BFC28}" type="slidenum">
              <a:rPr lang="en-US" altLang="ja-JP"/>
              <a:pPr>
                <a:defRPr/>
              </a:pPr>
              <a:t>‹#›</a:t>
            </a:fld>
            <a:endParaRPr lang="en-US" altLang="ja-JP"/>
          </a:p>
        </p:txBody>
      </p:sp>
      <p:sp>
        <p:nvSpPr>
          <p:cNvPr id="4" name="Rectangle 16">
            <a:extLst>
              <a:ext uri="{FF2B5EF4-FFF2-40B4-BE49-F238E27FC236}">
                <a16:creationId xmlns:a16="http://schemas.microsoft.com/office/drawing/2014/main" id="{1C6EDB0A-18CE-44DD-B4A9-8DF668703ABE}"/>
              </a:ext>
            </a:extLst>
          </p:cNvPr>
          <p:cNvSpPr>
            <a:spLocks noGrp="1" noChangeArrowheads="1"/>
          </p:cNvSpPr>
          <p:nvPr>
            <p:ph type="dt" sz="half" idx="12"/>
          </p:nvPr>
        </p:nvSpPr>
        <p:spPr>
          <a:ln/>
        </p:spPr>
        <p:txBody>
          <a:bodyPr/>
          <a:lstStyle>
            <a:lvl1pPr>
              <a:defRPr/>
            </a:lvl1pPr>
          </a:lstStyle>
          <a:p>
            <a:pPr>
              <a:defRPr/>
            </a:pPr>
            <a:endParaRPr lang="en-US" altLang="ja-JP"/>
          </a:p>
        </p:txBody>
      </p:sp>
    </p:spTree>
    <p:extLst>
      <p:ext uri="{BB962C8B-B14F-4D97-AF65-F5344CB8AC3E}">
        <p14:creationId xmlns:p14="http://schemas.microsoft.com/office/powerpoint/2010/main" val="1714889218"/>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BEE9BD6-97C0-4365-BC6F-7DEFE46E51DD}" type="datetime1">
              <a:rPr kumimoji="1" lang="ja-JP" altLang="en-US" smtClean="0"/>
              <a:t>2022/10/27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EB888FF-F93D-42A1-B315-AF8E1E3870EF}" type="slidenum">
              <a:rPr kumimoji="1" lang="ja-JP" altLang="en-US" smtClean="0"/>
              <a:t>‹#›</a:t>
            </a:fld>
            <a:endParaRPr kumimoji="1" lang="ja-JP" altLang="en-US"/>
          </a:p>
        </p:txBody>
      </p:sp>
    </p:spTree>
    <p:extLst>
      <p:ext uri="{BB962C8B-B14F-4D97-AF65-F5344CB8AC3E}">
        <p14:creationId xmlns:p14="http://schemas.microsoft.com/office/powerpoint/2010/main" val="21512996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FFE8F24E-7A5A-46D0-A95F-E976A0B9CCA1}" type="datetime1">
              <a:rPr kumimoji="1" lang="ja-JP" altLang="en-US" smtClean="0"/>
              <a:t>2022/10/27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EB888FF-F93D-42A1-B315-AF8E1E3870EF}" type="slidenum">
              <a:rPr kumimoji="1" lang="ja-JP" altLang="en-US" smtClean="0"/>
              <a:t>‹#›</a:t>
            </a:fld>
            <a:endParaRPr kumimoji="1" lang="ja-JP" altLang="en-US"/>
          </a:p>
        </p:txBody>
      </p:sp>
    </p:spTree>
    <p:extLst>
      <p:ext uri="{BB962C8B-B14F-4D97-AF65-F5344CB8AC3E}">
        <p14:creationId xmlns:p14="http://schemas.microsoft.com/office/powerpoint/2010/main" val="35022356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B75BC07-7FC9-4DE9-9065-153907AB1B86}"/>
              </a:ext>
            </a:extLst>
          </p:cNvPr>
          <p:cNvSpPr>
            <a:spLocks noGrp="1"/>
          </p:cNvSpPr>
          <p:nvPr>
            <p:ph type="title"/>
          </p:nvPr>
        </p:nvSpPr>
        <p:spPr>
          <a:xfrm>
            <a:off x="838199" y="136525"/>
            <a:ext cx="10515601" cy="1101068"/>
          </a:xfrm>
          <a:prstGeom prst="rect">
            <a:avLst/>
          </a:prstGeom>
        </p:spPr>
        <p:txBody>
          <a:bodyPr anchor="ct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894E2E92-6BCA-4D74-B038-FF76FEAE8F68}"/>
              </a:ext>
            </a:extLst>
          </p:cNvPr>
          <p:cNvSpPr>
            <a:spLocks noGrp="1"/>
          </p:cNvSpPr>
          <p:nvPr>
            <p:ph idx="1"/>
          </p:nvPr>
        </p:nvSpPr>
        <p:spPr>
          <a:xfrm>
            <a:off x="838200" y="1914525"/>
            <a:ext cx="10515600" cy="3838575"/>
          </a:xfrm>
          <a:prstGeom prst="rect">
            <a:avLst/>
          </a:prstGeo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フッター プレースホルダー 4">
            <a:extLst>
              <a:ext uri="{FF2B5EF4-FFF2-40B4-BE49-F238E27FC236}">
                <a16:creationId xmlns:a16="http://schemas.microsoft.com/office/drawing/2014/main" id="{DAE54175-4F3D-4709-AB73-A526BE9805C2}"/>
              </a:ext>
            </a:extLst>
          </p:cNvPr>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A760D54-71AE-45A7-A53B-825ECF926FBE}"/>
              </a:ext>
            </a:extLst>
          </p:cNvPr>
          <p:cNvSpPr>
            <a:spLocks noGrp="1"/>
          </p:cNvSpPr>
          <p:nvPr>
            <p:ph type="sldNum" sz="quarter" idx="12"/>
          </p:nvPr>
        </p:nvSpPr>
        <p:spPr>
          <a:xfrm>
            <a:off x="8610600" y="6356350"/>
            <a:ext cx="2743200" cy="365125"/>
          </a:xfrm>
          <a:prstGeom prst="rect">
            <a:avLst/>
          </a:prstGeom>
        </p:spPr>
        <p:txBody>
          <a:bodyPr/>
          <a:lstStyle/>
          <a:p>
            <a:fld id="{9C5B7296-E99E-4513-B90C-C7DEAB0801E5}" type="slidenum">
              <a:rPr kumimoji="1" lang="ja-JP" altLang="en-US" smtClean="0"/>
              <a:t>‹#›</a:t>
            </a:fld>
            <a:endParaRPr kumimoji="1" lang="ja-JP" altLang="en-US"/>
          </a:p>
        </p:txBody>
      </p:sp>
    </p:spTree>
    <p:extLst>
      <p:ext uri="{BB962C8B-B14F-4D97-AF65-F5344CB8AC3E}">
        <p14:creationId xmlns:p14="http://schemas.microsoft.com/office/powerpoint/2010/main" val="1437458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D0FBA5C-8766-4D58-880A-02A619EB31F8}"/>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E12E1BB0-23E3-49A6-8DA8-81E57079927C}"/>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DDD9E435-0204-40FF-9C35-080FA0D5D881}"/>
              </a:ext>
            </a:extLst>
          </p:cNvPr>
          <p:cNvSpPr>
            <a:spLocks noGrp="1"/>
          </p:cNvSpPr>
          <p:nvPr>
            <p:ph type="dt" sz="half" idx="10"/>
          </p:nvPr>
        </p:nvSpPr>
        <p:spPr>
          <a:xfrm>
            <a:off x="838200" y="6356350"/>
            <a:ext cx="2743200" cy="365125"/>
          </a:xfrm>
          <a:prstGeom prst="rect">
            <a:avLst/>
          </a:prstGeom>
        </p:spPr>
        <p:txBody>
          <a:bodyPr/>
          <a:lstStyle/>
          <a:p>
            <a:fld id="{1E5F13D5-60C6-4F71-B0ED-66A197406D80}" type="datetimeFigureOut">
              <a:rPr kumimoji="1" lang="ja-JP" altLang="en-US" smtClean="0"/>
              <a:t>2022/10/27</a:t>
            </a:fld>
            <a:endParaRPr kumimoji="1" lang="ja-JP" altLang="en-US"/>
          </a:p>
        </p:txBody>
      </p:sp>
      <p:sp>
        <p:nvSpPr>
          <p:cNvPr id="5" name="フッター プレースホルダー 4">
            <a:extLst>
              <a:ext uri="{FF2B5EF4-FFF2-40B4-BE49-F238E27FC236}">
                <a16:creationId xmlns:a16="http://schemas.microsoft.com/office/drawing/2014/main" id="{0C5A2D91-1509-44CC-B58F-269966F56AB8}"/>
              </a:ext>
            </a:extLst>
          </p:cNvPr>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50E69C3-6952-4A8B-9C09-CCB91BA64523}"/>
              </a:ext>
            </a:extLst>
          </p:cNvPr>
          <p:cNvSpPr>
            <a:spLocks noGrp="1"/>
          </p:cNvSpPr>
          <p:nvPr>
            <p:ph type="sldNum" sz="quarter" idx="12"/>
          </p:nvPr>
        </p:nvSpPr>
        <p:spPr>
          <a:xfrm>
            <a:off x="8610600" y="6356350"/>
            <a:ext cx="2743200" cy="365125"/>
          </a:xfrm>
          <a:prstGeom prst="rect">
            <a:avLst/>
          </a:prstGeom>
        </p:spPr>
        <p:txBody>
          <a:bodyPr/>
          <a:lstStyle/>
          <a:p>
            <a:fld id="{9C5B7296-E99E-4513-B90C-C7DEAB0801E5}" type="slidenum">
              <a:rPr kumimoji="1" lang="ja-JP" altLang="en-US" smtClean="0"/>
              <a:t>‹#›</a:t>
            </a:fld>
            <a:endParaRPr kumimoji="1" lang="ja-JP" altLang="en-US"/>
          </a:p>
        </p:txBody>
      </p:sp>
      <p:sp>
        <p:nvSpPr>
          <p:cNvPr id="8" name="テキスト ボックス 7">
            <a:extLst>
              <a:ext uri="{FF2B5EF4-FFF2-40B4-BE49-F238E27FC236}">
                <a16:creationId xmlns:a16="http://schemas.microsoft.com/office/drawing/2014/main" id="{61CB4076-8585-4E17-AFD2-FF1A0F6208E6}"/>
              </a:ext>
            </a:extLst>
          </p:cNvPr>
          <p:cNvSpPr txBox="1"/>
          <p:nvPr userDrawn="1"/>
        </p:nvSpPr>
        <p:spPr>
          <a:xfrm>
            <a:off x="129582" y="6356327"/>
            <a:ext cx="4382814" cy="523220"/>
          </a:xfrm>
          <a:prstGeom prst="rect">
            <a:avLst/>
          </a:prstGeom>
          <a:noFill/>
        </p:spPr>
        <p:txBody>
          <a:bodyPr wrap="square" rtlCol="0">
            <a:spAutoFit/>
          </a:bodyPr>
          <a:lstStyle/>
          <a:p>
            <a:r>
              <a:rPr kumimoji="1" lang="en-US" altLang="ja-JP" sz="2800"/>
              <a:t>SU!</a:t>
            </a:r>
            <a:r>
              <a:rPr kumimoji="1" lang="ja-JP" altLang="en-US" sz="2800"/>
              <a:t>総</a:t>
            </a:r>
            <a:r>
              <a:rPr kumimoji="1" lang="en-US" altLang="ja-JP" sz="2800"/>
              <a:t>(</a:t>
            </a:r>
            <a:r>
              <a:rPr kumimoji="1" lang="ja-JP" altLang="en-US" sz="2800"/>
              <a:t>代</a:t>
            </a:r>
            <a:r>
              <a:rPr kumimoji="1" lang="en-US" altLang="ja-JP" sz="2800"/>
              <a:t>)</a:t>
            </a:r>
            <a:r>
              <a:rPr kumimoji="1" lang="ja-JP" altLang="en-US" sz="2800"/>
              <a:t>会</a:t>
            </a:r>
            <a:r>
              <a:rPr kumimoji="1" lang="en-US" altLang="ja-JP" sz="2800"/>
              <a:t>2021</a:t>
            </a:r>
            <a:endParaRPr kumimoji="1" lang="ja-JP" altLang="en-US" sz="2800"/>
          </a:p>
        </p:txBody>
      </p:sp>
    </p:spTree>
    <p:extLst>
      <p:ext uri="{BB962C8B-B14F-4D97-AF65-F5344CB8AC3E}">
        <p14:creationId xmlns:p14="http://schemas.microsoft.com/office/powerpoint/2010/main" val="25481975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DC33CF5-E573-41D4-8AF1-335C89383351}"/>
              </a:ext>
            </a:extLst>
          </p:cNvPr>
          <p:cNvSpPr>
            <a:spLocks noGrp="1"/>
          </p:cNvSpPr>
          <p:nvPr>
            <p:ph type="title"/>
          </p:nvPr>
        </p:nvSpPr>
        <p:spPr>
          <a:xfrm>
            <a:off x="838200" y="365125"/>
            <a:ext cx="10515600" cy="1325563"/>
          </a:xfrm>
          <a:prstGeom prst="rect">
            <a:avLst/>
          </a:prstGeom>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B4BD0403-C5A9-4B7C-90F8-4E4672C65814}"/>
              </a:ext>
            </a:extLst>
          </p:cNvPr>
          <p:cNvSpPr>
            <a:spLocks noGrp="1"/>
          </p:cNvSpPr>
          <p:nvPr>
            <p:ph sz="half" idx="1"/>
          </p:nvPr>
        </p:nvSpPr>
        <p:spPr>
          <a:xfrm>
            <a:off x="838200" y="1825625"/>
            <a:ext cx="5181600" cy="4351338"/>
          </a:xfrm>
          <a:prstGeom prst="rect">
            <a:avLst/>
          </a:prstGeo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2CB0827D-07E6-4AAF-A7E3-24501D97C040}"/>
              </a:ext>
            </a:extLst>
          </p:cNvPr>
          <p:cNvSpPr>
            <a:spLocks noGrp="1"/>
          </p:cNvSpPr>
          <p:nvPr>
            <p:ph sz="half" idx="2"/>
          </p:nvPr>
        </p:nvSpPr>
        <p:spPr>
          <a:xfrm>
            <a:off x="6172200" y="1825625"/>
            <a:ext cx="5181600" cy="4351338"/>
          </a:xfrm>
          <a:prstGeom prst="rect">
            <a:avLst/>
          </a:prstGeo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09FD1C77-6598-4373-A643-55032899FF91}"/>
              </a:ext>
            </a:extLst>
          </p:cNvPr>
          <p:cNvSpPr>
            <a:spLocks noGrp="1"/>
          </p:cNvSpPr>
          <p:nvPr>
            <p:ph type="dt" sz="half" idx="10"/>
          </p:nvPr>
        </p:nvSpPr>
        <p:spPr>
          <a:xfrm>
            <a:off x="838200" y="6356350"/>
            <a:ext cx="2743200" cy="365125"/>
          </a:xfrm>
          <a:prstGeom prst="rect">
            <a:avLst/>
          </a:prstGeom>
        </p:spPr>
        <p:txBody>
          <a:bodyPr/>
          <a:lstStyle/>
          <a:p>
            <a:fld id="{1E5F13D5-60C6-4F71-B0ED-66A197406D80}" type="datetimeFigureOut">
              <a:rPr kumimoji="1" lang="ja-JP" altLang="en-US" smtClean="0"/>
              <a:t>2022/10/27</a:t>
            </a:fld>
            <a:endParaRPr kumimoji="1" lang="ja-JP" altLang="en-US"/>
          </a:p>
        </p:txBody>
      </p:sp>
      <p:sp>
        <p:nvSpPr>
          <p:cNvPr id="6" name="フッター プレースホルダー 5">
            <a:extLst>
              <a:ext uri="{FF2B5EF4-FFF2-40B4-BE49-F238E27FC236}">
                <a16:creationId xmlns:a16="http://schemas.microsoft.com/office/drawing/2014/main" id="{5A8785C3-AEA3-4F3C-A7ED-E09600303F0B}"/>
              </a:ext>
            </a:extLst>
          </p:cNvPr>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F262A2B0-1195-42F4-8079-63F7D9C0E479}"/>
              </a:ext>
            </a:extLst>
          </p:cNvPr>
          <p:cNvSpPr>
            <a:spLocks noGrp="1"/>
          </p:cNvSpPr>
          <p:nvPr>
            <p:ph type="sldNum" sz="quarter" idx="12"/>
          </p:nvPr>
        </p:nvSpPr>
        <p:spPr>
          <a:xfrm>
            <a:off x="8610600" y="6356350"/>
            <a:ext cx="2743200" cy="365125"/>
          </a:xfrm>
          <a:prstGeom prst="rect">
            <a:avLst/>
          </a:prstGeom>
        </p:spPr>
        <p:txBody>
          <a:bodyPr/>
          <a:lstStyle/>
          <a:p>
            <a:fld id="{9C5B7296-E99E-4513-B90C-C7DEAB0801E5}" type="slidenum">
              <a:rPr kumimoji="1" lang="ja-JP" altLang="en-US" smtClean="0"/>
              <a:t>‹#›</a:t>
            </a:fld>
            <a:endParaRPr kumimoji="1" lang="ja-JP" altLang="en-US"/>
          </a:p>
        </p:txBody>
      </p:sp>
    </p:spTree>
    <p:extLst>
      <p:ext uri="{BB962C8B-B14F-4D97-AF65-F5344CB8AC3E}">
        <p14:creationId xmlns:p14="http://schemas.microsoft.com/office/powerpoint/2010/main" val="7700539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BB59D90-B055-476D-B899-84E0B5EE91F3}"/>
              </a:ext>
            </a:extLst>
          </p:cNvPr>
          <p:cNvSpPr>
            <a:spLocks noGrp="1"/>
          </p:cNvSpPr>
          <p:nvPr>
            <p:ph type="title"/>
          </p:nvPr>
        </p:nvSpPr>
        <p:spPr>
          <a:xfrm>
            <a:off x="839788" y="365125"/>
            <a:ext cx="10515600" cy="1325563"/>
          </a:xfrm>
          <a:prstGeom prst="rect">
            <a:avLst/>
          </a:prstGeo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04D30162-CBE9-4193-B3E3-48AE95F76896}"/>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4BF43D43-6449-4692-8004-3E5A394F1766}"/>
              </a:ext>
            </a:extLst>
          </p:cNvPr>
          <p:cNvSpPr>
            <a:spLocks noGrp="1"/>
          </p:cNvSpPr>
          <p:nvPr>
            <p:ph sz="half" idx="2"/>
          </p:nvPr>
        </p:nvSpPr>
        <p:spPr>
          <a:xfrm>
            <a:off x="839788" y="2505075"/>
            <a:ext cx="5157787" cy="3684588"/>
          </a:xfrm>
          <a:prstGeom prst="rect">
            <a:avLst/>
          </a:prstGeo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BB84F703-A7F5-4901-BAFA-6C4598445141}"/>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607CDC50-9148-4DFB-B28C-80688BDDC5C3}"/>
              </a:ext>
            </a:extLst>
          </p:cNvPr>
          <p:cNvSpPr>
            <a:spLocks noGrp="1"/>
          </p:cNvSpPr>
          <p:nvPr>
            <p:ph sz="quarter" idx="4"/>
          </p:nvPr>
        </p:nvSpPr>
        <p:spPr>
          <a:xfrm>
            <a:off x="6172200" y="2505075"/>
            <a:ext cx="5183188" cy="3684588"/>
          </a:xfrm>
          <a:prstGeom prst="rect">
            <a:avLst/>
          </a:prstGeo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5C027163-881A-4529-89BA-E998321F06B9}"/>
              </a:ext>
            </a:extLst>
          </p:cNvPr>
          <p:cNvSpPr>
            <a:spLocks noGrp="1"/>
          </p:cNvSpPr>
          <p:nvPr>
            <p:ph type="dt" sz="half" idx="10"/>
          </p:nvPr>
        </p:nvSpPr>
        <p:spPr>
          <a:xfrm>
            <a:off x="838200" y="6356350"/>
            <a:ext cx="2743200" cy="365125"/>
          </a:xfrm>
          <a:prstGeom prst="rect">
            <a:avLst/>
          </a:prstGeom>
        </p:spPr>
        <p:txBody>
          <a:bodyPr/>
          <a:lstStyle/>
          <a:p>
            <a:fld id="{1E5F13D5-60C6-4F71-B0ED-66A197406D80}" type="datetimeFigureOut">
              <a:rPr kumimoji="1" lang="ja-JP" altLang="en-US" smtClean="0"/>
              <a:t>2022/10/27</a:t>
            </a:fld>
            <a:endParaRPr kumimoji="1" lang="ja-JP" altLang="en-US"/>
          </a:p>
        </p:txBody>
      </p:sp>
      <p:sp>
        <p:nvSpPr>
          <p:cNvPr id="8" name="フッター プレースホルダー 7">
            <a:extLst>
              <a:ext uri="{FF2B5EF4-FFF2-40B4-BE49-F238E27FC236}">
                <a16:creationId xmlns:a16="http://schemas.microsoft.com/office/drawing/2014/main" id="{240C99C8-4334-43ED-B8C3-49C9CD6B9D4C}"/>
              </a:ext>
            </a:extLst>
          </p:cNvPr>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82F38F91-C307-4452-981D-584A3E689BEB}"/>
              </a:ext>
            </a:extLst>
          </p:cNvPr>
          <p:cNvSpPr>
            <a:spLocks noGrp="1"/>
          </p:cNvSpPr>
          <p:nvPr>
            <p:ph type="sldNum" sz="quarter" idx="12"/>
          </p:nvPr>
        </p:nvSpPr>
        <p:spPr>
          <a:xfrm>
            <a:off x="8610600" y="6356350"/>
            <a:ext cx="2743200" cy="365125"/>
          </a:xfrm>
          <a:prstGeom prst="rect">
            <a:avLst/>
          </a:prstGeom>
        </p:spPr>
        <p:txBody>
          <a:bodyPr/>
          <a:lstStyle/>
          <a:p>
            <a:fld id="{9C5B7296-E99E-4513-B90C-C7DEAB0801E5}" type="slidenum">
              <a:rPr kumimoji="1" lang="ja-JP" altLang="en-US" smtClean="0"/>
              <a:t>‹#›</a:t>
            </a:fld>
            <a:endParaRPr kumimoji="1" lang="ja-JP" altLang="en-US"/>
          </a:p>
        </p:txBody>
      </p:sp>
    </p:spTree>
    <p:extLst>
      <p:ext uri="{BB962C8B-B14F-4D97-AF65-F5344CB8AC3E}">
        <p14:creationId xmlns:p14="http://schemas.microsoft.com/office/powerpoint/2010/main" val="20963084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A34400D-B055-44AF-B4BF-DA863DD5892A}"/>
              </a:ext>
            </a:extLst>
          </p:cNvPr>
          <p:cNvSpPr>
            <a:spLocks noGrp="1"/>
          </p:cNvSpPr>
          <p:nvPr>
            <p:ph type="title"/>
          </p:nvPr>
        </p:nvSpPr>
        <p:spPr>
          <a:xfrm>
            <a:off x="838200" y="365125"/>
            <a:ext cx="10515600" cy="1325563"/>
          </a:xfrm>
          <a:prstGeom prst="rect">
            <a:avLst/>
          </a:prstGeom>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B8E30D31-BC47-44EA-BEF9-F2D9D53E1CFC}"/>
              </a:ext>
            </a:extLst>
          </p:cNvPr>
          <p:cNvSpPr>
            <a:spLocks noGrp="1"/>
          </p:cNvSpPr>
          <p:nvPr>
            <p:ph type="dt" sz="half" idx="10"/>
          </p:nvPr>
        </p:nvSpPr>
        <p:spPr>
          <a:xfrm>
            <a:off x="838200" y="6356350"/>
            <a:ext cx="2743200" cy="365125"/>
          </a:xfrm>
          <a:prstGeom prst="rect">
            <a:avLst/>
          </a:prstGeom>
        </p:spPr>
        <p:txBody>
          <a:bodyPr/>
          <a:lstStyle/>
          <a:p>
            <a:fld id="{1E5F13D5-60C6-4F71-B0ED-66A197406D80}" type="datetimeFigureOut">
              <a:rPr kumimoji="1" lang="ja-JP" altLang="en-US" smtClean="0"/>
              <a:t>2022/10/27</a:t>
            </a:fld>
            <a:endParaRPr kumimoji="1" lang="ja-JP" altLang="en-US"/>
          </a:p>
        </p:txBody>
      </p:sp>
      <p:sp>
        <p:nvSpPr>
          <p:cNvPr id="4" name="フッター プレースホルダー 3">
            <a:extLst>
              <a:ext uri="{FF2B5EF4-FFF2-40B4-BE49-F238E27FC236}">
                <a16:creationId xmlns:a16="http://schemas.microsoft.com/office/drawing/2014/main" id="{91E4E10F-7786-42FB-ADEA-033EF0650973}"/>
              </a:ext>
            </a:extLst>
          </p:cNvPr>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F6346050-F436-4EBD-80AB-F83E94522306}"/>
              </a:ext>
            </a:extLst>
          </p:cNvPr>
          <p:cNvSpPr>
            <a:spLocks noGrp="1"/>
          </p:cNvSpPr>
          <p:nvPr>
            <p:ph type="sldNum" sz="quarter" idx="12"/>
          </p:nvPr>
        </p:nvSpPr>
        <p:spPr>
          <a:xfrm>
            <a:off x="8610600" y="6356350"/>
            <a:ext cx="2743200" cy="365125"/>
          </a:xfrm>
          <a:prstGeom prst="rect">
            <a:avLst/>
          </a:prstGeom>
        </p:spPr>
        <p:txBody>
          <a:bodyPr/>
          <a:lstStyle/>
          <a:p>
            <a:fld id="{9C5B7296-E99E-4513-B90C-C7DEAB0801E5}" type="slidenum">
              <a:rPr kumimoji="1" lang="ja-JP" altLang="en-US" smtClean="0"/>
              <a:t>‹#›</a:t>
            </a:fld>
            <a:endParaRPr kumimoji="1" lang="ja-JP" altLang="en-US"/>
          </a:p>
        </p:txBody>
      </p:sp>
    </p:spTree>
    <p:extLst>
      <p:ext uri="{BB962C8B-B14F-4D97-AF65-F5344CB8AC3E}">
        <p14:creationId xmlns:p14="http://schemas.microsoft.com/office/powerpoint/2010/main" val="26106266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3248BCB8-BF42-4550-8452-A7841F5D44AD}"/>
              </a:ext>
            </a:extLst>
          </p:cNvPr>
          <p:cNvSpPr>
            <a:spLocks noGrp="1"/>
          </p:cNvSpPr>
          <p:nvPr>
            <p:ph type="dt" sz="half" idx="10"/>
          </p:nvPr>
        </p:nvSpPr>
        <p:spPr>
          <a:xfrm>
            <a:off x="838200" y="6356350"/>
            <a:ext cx="2743200" cy="365125"/>
          </a:xfrm>
          <a:prstGeom prst="rect">
            <a:avLst/>
          </a:prstGeom>
        </p:spPr>
        <p:txBody>
          <a:bodyPr/>
          <a:lstStyle/>
          <a:p>
            <a:fld id="{1E5F13D5-60C6-4F71-B0ED-66A197406D80}" type="datetimeFigureOut">
              <a:rPr kumimoji="1" lang="ja-JP" altLang="en-US" smtClean="0"/>
              <a:t>2022/10/27</a:t>
            </a:fld>
            <a:endParaRPr kumimoji="1" lang="ja-JP" altLang="en-US"/>
          </a:p>
        </p:txBody>
      </p:sp>
      <p:sp>
        <p:nvSpPr>
          <p:cNvPr id="3" name="フッター プレースホルダー 2">
            <a:extLst>
              <a:ext uri="{FF2B5EF4-FFF2-40B4-BE49-F238E27FC236}">
                <a16:creationId xmlns:a16="http://schemas.microsoft.com/office/drawing/2014/main" id="{AF4B98E0-2011-4DCE-B7E4-FC066A98D1B2}"/>
              </a:ext>
            </a:extLst>
          </p:cNvPr>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8CB8F6B5-6BC5-43DF-90FB-2F9680D7FEE6}"/>
              </a:ext>
            </a:extLst>
          </p:cNvPr>
          <p:cNvSpPr>
            <a:spLocks noGrp="1"/>
          </p:cNvSpPr>
          <p:nvPr>
            <p:ph type="sldNum" sz="quarter" idx="12"/>
          </p:nvPr>
        </p:nvSpPr>
        <p:spPr>
          <a:xfrm>
            <a:off x="8610600" y="6356350"/>
            <a:ext cx="2743200" cy="365125"/>
          </a:xfrm>
          <a:prstGeom prst="rect">
            <a:avLst/>
          </a:prstGeom>
        </p:spPr>
        <p:txBody>
          <a:bodyPr/>
          <a:lstStyle/>
          <a:p>
            <a:fld id="{9C5B7296-E99E-4513-B90C-C7DEAB0801E5}" type="slidenum">
              <a:rPr kumimoji="1" lang="ja-JP" altLang="en-US" smtClean="0"/>
              <a:t>‹#›</a:t>
            </a:fld>
            <a:endParaRPr kumimoji="1" lang="ja-JP" altLang="en-US"/>
          </a:p>
        </p:txBody>
      </p:sp>
    </p:spTree>
    <p:extLst>
      <p:ext uri="{BB962C8B-B14F-4D97-AF65-F5344CB8AC3E}">
        <p14:creationId xmlns:p14="http://schemas.microsoft.com/office/powerpoint/2010/main" val="40824472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C3D0E53-BCD6-4CDC-8FED-AE2E3A950954}"/>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0A7A16A7-5D8C-409E-979C-8597E3C7639E}"/>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A595D917-D0A5-4AE5-B1F9-5C2B12BFA96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27374D78-46F6-4141-9C01-71518AD42A76}"/>
              </a:ext>
            </a:extLst>
          </p:cNvPr>
          <p:cNvSpPr>
            <a:spLocks noGrp="1"/>
          </p:cNvSpPr>
          <p:nvPr>
            <p:ph type="dt" sz="half" idx="10"/>
          </p:nvPr>
        </p:nvSpPr>
        <p:spPr>
          <a:xfrm>
            <a:off x="838200" y="6356350"/>
            <a:ext cx="2743200" cy="365125"/>
          </a:xfrm>
          <a:prstGeom prst="rect">
            <a:avLst/>
          </a:prstGeom>
        </p:spPr>
        <p:txBody>
          <a:bodyPr/>
          <a:lstStyle/>
          <a:p>
            <a:fld id="{1E5F13D5-60C6-4F71-B0ED-66A197406D80}" type="datetimeFigureOut">
              <a:rPr kumimoji="1" lang="ja-JP" altLang="en-US" smtClean="0"/>
              <a:t>2022/10/27</a:t>
            </a:fld>
            <a:endParaRPr kumimoji="1" lang="ja-JP" altLang="en-US"/>
          </a:p>
        </p:txBody>
      </p:sp>
      <p:sp>
        <p:nvSpPr>
          <p:cNvPr id="6" name="フッター プレースホルダー 5">
            <a:extLst>
              <a:ext uri="{FF2B5EF4-FFF2-40B4-BE49-F238E27FC236}">
                <a16:creationId xmlns:a16="http://schemas.microsoft.com/office/drawing/2014/main" id="{928815C1-C265-436B-B0E0-488C819C19B3}"/>
              </a:ext>
            </a:extLst>
          </p:cNvPr>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79F7F2AC-27DE-4B6E-84AD-FABAE4CFA703}"/>
              </a:ext>
            </a:extLst>
          </p:cNvPr>
          <p:cNvSpPr>
            <a:spLocks noGrp="1"/>
          </p:cNvSpPr>
          <p:nvPr>
            <p:ph type="sldNum" sz="quarter" idx="12"/>
          </p:nvPr>
        </p:nvSpPr>
        <p:spPr>
          <a:xfrm>
            <a:off x="8610600" y="6356350"/>
            <a:ext cx="2743200" cy="365125"/>
          </a:xfrm>
          <a:prstGeom prst="rect">
            <a:avLst/>
          </a:prstGeom>
        </p:spPr>
        <p:txBody>
          <a:bodyPr/>
          <a:lstStyle/>
          <a:p>
            <a:fld id="{9C5B7296-E99E-4513-B90C-C7DEAB0801E5}" type="slidenum">
              <a:rPr kumimoji="1" lang="ja-JP" altLang="en-US" smtClean="0"/>
              <a:t>‹#›</a:t>
            </a:fld>
            <a:endParaRPr kumimoji="1" lang="ja-JP" altLang="en-US"/>
          </a:p>
        </p:txBody>
      </p:sp>
    </p:spTree>
    <p:extLst>
      <p:ext uri="{BB962C8B-B14F-4D97-AF65-F5344CB8AC3E}">
        <p14:creationId xmlns:p14="http://schemas.microsoft.com/office/powerpoint/2010/main" val="959060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70C84EC-75E0-403E-B0F8-BE998A27A3E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61299DAA-7AAD-417C-A072-7F476736D1B8}"/>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6AB4F14F-2EE7-4E33-B3DB-618F0049CC4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08D11347-C836-466A-981E-04DD0D421A8C}"/>
              </a:ext>
            </a:extLst>
          </p:cNvPr>
          <p:cNvSpPr>
            <a:spLocks noGrp="1"/>
          </p:cNvSpPr>
          <p:nvPr>
            <p:ph type="dt" sz="half" idx="10"/>
          </p:nvPr>
        </p:nvSpPr>
        <p:spPr>
          <a:xfrm>
            <a:off x="838200" y="6356350"/>
            <a:ext cx="2743200" cy="365125"/>
          </a:xfrm>
          <a:prstGeom prst="rect">
            <a:avLst/>
          </a:prstGeom>
        </p:spPr>
        <p:txBody>
          <a:bodyPr/>
          <a:lstStyle/>
          <a:p>
            <a:fld id="{1E5F13D5-60C6-4F71-B0ED-66A197406D80}" type="datetimeFigureOut">
              <a:rPr kumimoji="1" lang="ja-JP" altLang="en-US" smtClean="0"/>
              <a:t>2022/10/27</a:t>
            </a:fld>
            <a:endParaRPr kumimoji="1" lang="ja-JP" altLang="en-US"/>
          </a:p>
        </p:txBody>
      </p:sp>
      <p:sp>
        <p:nvSpPr>
          <p:cNvPr id="6" name="フッター プレースホルダー 5">
            <a:extLst>
              <a:ext uri="{FF2B5EF4-FFF2-40B4-BE49-F238E27FC236}">
                <a16:creationId xmlns:a16="http://schemas.microsoft.com/office/drawing/2014/main" id="{20363D84-A241-4AD4-B070-DC87B15D4011}"/>
              </a:ext>
            </a:extLst>
          </p:cNvPr>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05CF6B01-96FA-4C34-8F91-606D53562314}"/>
              </a:ext>
            </a:extLst>
          </p:cNvPr>
          <p:cNvSpPr>
            <a:spLocks noGrp="1"/>
          </p:cNvSpPr>
          <p:nvPr>
            <p:ph type="sldNum" sz="quarter" idx="12"/>
          </p:nvPr>
        </p:nvSpPr>
        <p:spPr>
          <a:xfrm>
            <a:off x="8610600" y="6356350"/>
            <a:ext cx="2743200" cy="365125"/>
          </a:xfrm>
          <a:prstGeom prst="rect">
            <a:avLst/>
          </a:prstGeom>
        </p:spPr>
        <p:txBody>
          <a:bodyPr/>
          <a:lstStyle/>
          <a:p>
            <a:fld id="{9C5B7296-E99E-4513-B90C-C7DEAB0801E5}" type="slidenum">
              <a:rPr kumimoji="1" lang="ja-JP" altLang="en-US" smtClean="0"/>
              <a:t>‹#›</a:t>
            </a:fld>
            <a:endParaRPr kumimoji="1" lang="ja-JP" altLang="en-US"/>
          </a:p>
        </p:txBody>
      </p:sp>
    </p:spTree>
    <p:extLst>
      <p:ext uri="{BB962C8B-B14F-4D97-AF65-F5344CB8AC3E}">
        <p14:creationId xmlns:p14="http://schemas.microsoft.com/office/powerpoint/2010/main" val="34680455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163F66FA-CFF9-4695-9C23-4343BDE3F02F}"/>
              </a:ext>
            </a:extLst>
          </p:cNvPr>
          <p:cNvSpPr/>
          <p:nvPr userDrawn="1"/>
        </p:nvSpPr>
        <p:spPr>
          <a:xfrm>
            <a:off x="0" y="1306513"/>
            <a:ext cx="12192000" cy="519112"/>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48A184A0-1999-4DF2-BBB0-7CE0F6140385}"/>
              </a:ext>
            </a:extLst>
          </p:cNvPr>
          <p:cNvSpPr/>
          <p:nvPr userDrawn="1"/>
        </p:nvSpPr>
        <p:spPr>
          <a:xfrm>
            <a:off x="0" y="5837238"/>
            <a:ext cx="12192000" cy="519112"/>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DBFA2C59-1424-47B9-8DF8-4466C1051902}"/>
              </a:ext>
            </a:extLst>
          </p:cNvPr>
          <p:cNvSpPr txBox="1"/>
          <p:nvPr userDrawn="1"/>
        </p:nvSpPr>
        <p:spPr>
          <a:xfrm>
            <a:off x="11318578" y="6328362"/>
            <a:ext cx="938213" cy="584775"/>
          </a:xfrm>
          <a:prstGeom prst="rect">
            <a:avLst/>
          </a:prstGeom>
          <a:noFill/>
        </p:spPr>
        <p:txBody>
          <a:bodyPr wrap="square" rtlCol="0">
            <a:spAutoFit/>
          </a:bodyPr>
          <a:lstStyle/>
          <a:p>
            <a:fld id="{3BE98E30-64E4-43E4-9FCA-36BA3346715E}" type="slidenum">
              <a:rPr kumimoji="1" lang="ja-JP" altLang="en-US" sz="3200" smtClean="0"/>
              <a:t>‹#›</a:t>
            </a:fld>
            <a:endParaRPr kumimoji="1" lang="ja-JP" altLang="en-US" sz="3200"/>
          </a:p>
        </p:txBody>
      </p:sp>
      <p:sp>
        <p:nvSpPr>
          <p:cNvPr id="31" name="テキスト ボックス 30">
            <a:extLst>
              <a:ext uri="{FF2B5EF4-FFF2-40B4-BE49-F238E27FC236}">
                <a16:creationId xmlns:a16="http://schemas.microsoft.com/office/drawing/2014/main" id="{6C6E4D42-BEA7-41C5-AF9F-396CC40FCBB8}"/>
              </a:ext>
            </a:extLst>
          </p:cNvPr>
          <p:cNvSpPr txBox="1"/>
          <p:nvPr userDrawn="1"/>
        </p:nvSpPr>
        <p:spPr>
          <a:xfrm>
            <a:off x="129582" y="6356327"/>
            <a:ext cx="4382814" cy="523220"/>
          </a:xfrm>
          <a:prstGeom prst="rect">
            <a:avLst/>
          </a:prstGeom>
          <a:noFill/>
        </p:spPr>
        <p:txBody>
          <a:bodyPr wrap="square" rtlCol="0">
            <a:spAutoFit/>
          </a:bodyPr>
          <a:lstStyle/>
          <a:p>
            <a:r>
              <a:rPr kumimoji="1" lang="en-US" altLang="ja-JP" sz="2800">
                <a:latin typeface="HGS行書体" panose="03000600000000000000" pitchFamily="66" charset="-128"/>
                <a:ea typeface="HGS行書体" panose="03000600000000000000" pitchFamily="66" charset="-128"/>
              </a:rPr>
              <a:t>SU!</a:t>
            </a:r>
            <a:r>
              <a:rPr kumimoji="1" lang="ja-JP" altLang="en-US" sz="2800">
                <a:latin typeface="HGS行書体" panose="03000600000000000000" pitchFamily="66" charset="-128"/>
                <a:ea typeface="HGS行書体" panose="03000600000000000000" pitchFamily="66" charset="-128"/>
              </a:rPr>
              <a:t>総</a:t>
            </a:r>
            <a:r>
              <a:rPr kumimoji="1" lang="en-US" altLang="ja-JP" sz="2800">
                <a:latin typeface="HGS行書体" panose="03000600000000000000" pitchFamily="66" charset="-128"/>
                <a:ea typeface="HGS行書体" panose="03000600000000000000" pitchFamily="66" charset="-128"/>
              </a:rPr>
              <a:t>(</a:t>
            </a:r>
            <a:r>
              <a:rPr kumimoji="1" lang="ja-JP" altLang="en-US" sz="2800">
                <a:latin typeface="HGS行書体" panose="03000600000000000000" pitchFamily="66" charset="-128"/>
                <a:ea typeface="HGS行書体" panose="03000600000000000000" pitchFamily="66" charset="-128"/>
              </a:rPr>
              <a:t>代</a:t>
            </a:r>
            <a:r>
              <a:rPr kumimoji="1" lang="en-US" altLang="ja-JP" sz="2800">
                <a:latin typeface="HGS行書体" panose="03000600000000000000" pitchFamily="66" charset="-128"/>
                <a:ea typeface="HGS行書体" panose="03000600000000000000" pitchFamily="66" charset="-128"/>
              </a:rPr>
              <a:t>)</a:t>
            </a:r>
            <a:r>
              <a:rPr kumimoji="1" lang="ja-JP" altLang="en-US" sz="2800">
                <a:latin typeface="HGS行書体" panose="03000600000000000000" pitchFamily="66" charset="-128"/>
                <a:ea typeface="HGS行書体" panose="03000600000000000000" pitchFamily="66" charset="-128"/>
              </a:rPr>
              <a:t>会</a:t>
            </a:r>
            <a:r>
              <a:rPr kumimoji="1" lang="en-US" altLang="ja-JP" sz="2800">
                <a:latin typeface="HGS行書体" panose="03000600000000000000" pitchFamily="66" charset="-128"/>
                <a:ea typeface="HGS行書体" panose="03000600000000000000" pitchFamily="66" charset="-128"/>
              </a:rPr>
              <a:t>2021</a:t>
            </a:r>
            <a:endParaRPr kumimoji="1" lang="ja-JP" altLang="en-US" sz="2800">
              <a:latin typeface="HGS行書体" panose="03000600000000000000" pitchFamily="66" charset="-128"/>
              <a:ea typeface="HGS行書体" panose="03000600000000000000" pitchFamily="66" charset="-128"/>
            </a:endParaRPr>
          </a:p>
        </p:txBody>
      </p:sp>
      <p:sp>
        <p:nvSpPr>
          <p:cNvPr id="4" name="平行四辺形 3">
            <a:extLst>
              <a:ext uri="{FF2B5EF4-FFF2-40B4-BE49-F238E27FC236}">
                <a16:creationId xmlns:a16="http://schemas.microsoft.com/office/drawing/2014/main" id="{71FD8BF1-9778-4522-9A85-70827F6F8E1D}"/>
              </a:ext>
            </a:extLst>
          </p:cNvPr>
          <p:cNvSpPr/>
          <p:nvPr userDrawn="1"/>
        </p:nvSpPr>
        <p:spPr>
          <a:xfrm flipH="1">
            <a:off x="1053885" y="1306513"/>
            <a:ext cx="844656" cy="519112"/>
          </a:xfrm>
          <a:prstGeom prst="parallelogram">
            <a:avLst>
              <a:gd name="adj" fmla="val 9784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平行四辺形 4">
            <a:extLst>
              <a:ext uri="{FF2B5EF4-FFF2-40B4-BE49-F238E27FC236}">
                <a16:creationId xmlns:a16="http://schemas.microsoft.com/office/drawing/2014/main" id="{0E8FF0B5-5A0C-45F8-8D57-185697525E99}"/>
              </a:ext>
            </a:extLst>
          </p:cNvPr>
          <p:cNvSpPr/>
          <p:nvPr userDrawn="1"/>
        </p:nvSpPr>
        <p:spPr>
          <a:xfrm flipH="1">
            <a:off x="2794861" y="1306513"/>
            <a:ext cx="844656" cy="519112"/>
          </a:xfrm>
          <a:prstGeom prst="parallelogram">
            <a:avLst>
              <a:gd name="adj" fmla="val 9784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平行四辺形 5">
            <a:extLst>
              <a:ext uri="{FF2B5EF4-FFF2-40B4-BE49-F238E27FC236}">
                <a16:creationId xmlns:a16="http://schemas.microsoft.com/office/drawing/2014/main" id="{D840F37E-C502-4898-B0B4-A21385CC9500}"/>
              </a:ext>
            </a:extLst>
          </p:cNvPr>
          <p:cNvSpPr/>
          <p:nvPr userDrawn="1"/>
        </p:nvSpPr>
        <p:spPr>
          <a:xfrm flipH="1">
            <a:off x="4535837" y="1306513"/>
            <a:ext cx="844656" cy="519112"/>
          </a:xfrm>
          <a:prstGeom prst="parallelogram">
            <a:avLst>
              <a:gd name="adj" fmla="val 9784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平行四辺形 8">
            <a:extLst>
              <a:ext uri="{FF2B5EF4-FFF2-40B4-BE49-F238E27FC236}">
                <a16:creationId xmlns:a16="http://schemas.microsoft.com/office/drawing/2014/main" id="{8F6A78F5-5BF4-485B-B04E-5B701A16DFDC}"/>
              </a:ext>
            </a:extLst>
          </p:cNvPr>
          <p:cNvSpPr/>
          <p:nvPr userDrawn="1"/>
        </p:nvSpPr>
        <p:spPr>
          <a:xfrm flipH="1">
            <a:off x="6276813" y="1306513"/>
            <a:ext cx="844656" cy="519112"/>
          </a:xfrm>
          <a:prstGeom prst="parallelogram">
            <a:avLst>
              <a:gd name="adj" fmla="val 9784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平行四辺形 12">
            <a:extLst>
              <a:ext uri="{FF2B5EF4-FFF2-40B4-BE49-F238E27FC236}">
                <a16:creationId xmlns:a16="http://schemas.microsoft.com/office/drawing/2014/main" id="{A05F3FFD-5927-4BFD-8E81-02226D261A80}"/>
              </a:ext>
            </a:extLst>
          </p:cNvPr>
          <p:cNvSpPr/>
          <p:nvPr userDrawn="1"/>
        </p:nvSpPr>
        <p:spPr>
          <a:xfrm flipH="1">
            <a:off x="8017789" y="1306513"/>
            <a:ext cx="844656" cy="519112"/>
          </a:xfrm>
          <a:prstGeom prst="parallelogram">
            <a:avLst>
              <a:gd name="adj" fmla="val 9784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平行四辺形 14">
            <a:extLst>
              <a:ext uri="{FF2B5EF4-FFF2-40B4-BE49-F238E27FC236}">
                <a16:creationId xmlns:a16="http://schemas.microsoft.com/office/drawing/2014/main" id="{EE667692-02E9-4D34-8817-348AB71E5D75}"/>
              </a:ext>
            </a:extLst>
          </p:cNvPr>
          <p:cNvSpPr/>
          <p:nvPr userDrawn="1"/>
        </p:nvSpPr>
        <p:spPr>
          <a:xfrm flipH="1">
            <a:off x="9758765" y="1306513"/>
            <a:ext cx="844656" cy="519112"/>
          </a:xfrm>
          <a:prstGeom prst="parallelogram">
            <a:avLst>
              <a:gd name="adj" fmla="val 9784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平行四辺形 23">
            <a:extLst>
              <a:ext uri="{FF2B5EF4-FFF2-40B4-BE49-F238E27FC236}">
                <a16:creationId xmlns:a16="http://schemas.microsoft.com/office/drawing/2014/main" id="{7EA57F30-10CA-448F-8D83-98EA74B15834}"/>
              </a:ext>
            </a:extLst>
          </p:cNvPr>
          <p:cNvSpPr/>
          <p:nvPr userDrawn="1"/>
        </p:nvSpPr>
        <p:spPr>
          <a:xfrm flipH="1">
            <a:off x="11499741" y="1306513"/>
            <a:ext cx="844656" cy="519112"/>
          </a:xfrm>
          <a:prstGeom prst="parallelogram">
            <a:avLst>
              <a:gd name="adj" fmla="val 9784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平行四辺形 25">
            <a:extLst>
              <a:ext uri="{FF2B5EF4-FFF2-40B4-BE49-F238E27FC236}">
                <a16:creationId xmlns:a16="http://schemas.microsoft.com/office/drawing/2014/main" id="{E5DFB8D6-96EE-4AF2-9A76-7CBD82F6DF11}"/>
              </a:ext>
            </a:extLst>
          </p:cNvPr>
          <p:cNvSpPr/>
          <p:nvPr userDrawn="1"/>
        </p:nvSpPr>
        <p:spPr>
          <a:xfrm flipH="1">
            <a:off x="-687091" y="1306513"/>
            <a:ext cx="844656" cy="519112"/>
          </a:xfrm>
          <a:prstGeom prst="parallelogram">
            <a:avLst>
              <a:gd name="adj" fmla="val 9784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平行四辺形 33">
            <a:extLst>
              <a:ext uri="{FF2B5EF4-FFF2-40B4-BE49-F238E27FC236}">
                <a16:creationId xmlns:a16="http://schemas.microsoft.com/office/drawing/2014/main" id="{8F29506B-58B1-45EE-94FA-063FF7DE32A6}"/>
              </a:ext>
            </a:extLst>
          </p:cNvPr>
          <p:cNvSpPr/>
          <p:nvPr userDrawn="1"/>
        </p:nvSpPr>
        <p:spPr>
          <a:xfrm flipH="1">
            <a:off x="1616188" y="5837227"/>
            <a:ext cx="844656" cy="519112"/>
          </a:xfrm>
          <a:prstGeom prst="parallelogram">
            <a:avLst>
              <a:gd name="adj" fmla="val 97840"/>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平行四辺形 35">
            <a:extLst>
              <a:ext uri="{FF2B5EF4-FFF2-40B4-BE49-F238E27FC236}">
                <a16:creationId xmlns:a16="http://schemas.microsoft.com/office/drawing/2014/main" id="{6C5DAEED-B5F2-4521-BF62-E83A9F2D8FFF}"/>
              </a:ext>
            </a:extLst>
          </p:cNvPr>
          <p:cNvSpPr/>
          <p:nvPr userDrawn="1"/>
        </p:nvSpPr>
        <p:spPr>
          <a:xfrm flipH="1">
            <a:off x="3357164" y="5837227"/>
            <a:ext cx="844656" cy="519112"/>
          </a:xfrm>
          <a:prstGeom prst="parallelogram">
            <a:avLst>
              <a:gd name="adj" fmla="val 97840"/>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平行四辺形 37">
            <a:extLst>
              <a:ext uri="{FF2B5EF4-FFF2-40B4-BE49-F238E27FC236}">
                <a16:creationId xmlns:a16="http://schemas.microsoft.com/office/drawing/2014/main" id="{C07052B8-BA49-4D6C-B1B6-9FCB0F7D0E48}"/>
              </a:ext>
            </a:extLst>
          </p:cNvPr>
          <p:cNvSpPr/>
          <p:nvPr userDrawn="1"/>
        </p:nvSpPr>
        <p:spPr>
          <a:xfrm flipH="1">
            <a:off x="5098140" y="5837227"/>
            <a:ext cx="844656" cy="519112"/>
          </a:xfrm>
          <a:prstGeom prst="parallelogram">
            <a:avLst>
              <a:gd name="adj" fmla="val 97840"/>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平行四辺形 39">
            <a:extLst>
              <a:ext uri="{FF2B5EF4-FFF2-40B4-BE49-F238E27FC236}">
                <a16:creationId xmlns:a16="http://schemas.microsoft.com/office/drawing/2014/main" id="{3F90FA96-857C-4C20-8042-E30148211CFC}"/>
              </a:ext>
            </a:extLst>
          </p:cNvPr>
          <p:cNvSpPr/>
          <p:nvPr userDrawn="1"/>
        </p:nvSpPr>
        <p:spPr>
          <a:xfrm flipH="1">
            <a:off x="6839116" y="5837227"/>
            <a:ext cx="844656" cy="519112"/>
          </a:xfrm>
          <a:prstGeom prst="parallelogram">
            <a:avLst>
              <a:gd name="adj" fmla="val 97840"/>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平行四辺形 41">
            <a:extLst>
              <a:ext uri="{FF2B5EF4-FFF2-40B4-BE49-F238E27FC236}">
                <a16:creationId xmlns:a16="http://schemas.microsoft.com/office/drawing/2014/main" id="{2867E9E0-C471-406B-A196-78742F72D6BF}"/>
              </a:ext>
            </a:extLst>
          </p:cNvPr>
          <p:cNvSpPr/>
          <p:nvPr userDrawn="1"/>
        </p:nvSpPr>
        <p:spPr>
          <a:xfrm flipH="1">
            <a:off x="8580092" y="5837227"/>
            <a:ext cx="844656" cy="519112"/>
          </a:xfrm>
          <a:prstGeom prst="parallelogram">
            <a:avLst>
              <a:gd name="adj" fmla="val 97840"/>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平行四辺形 43">
            <a:extLst>
              <a:ext uri="{FF2B5EF4-FFF2-40B4-BE49-F238E27FC236}">
                <a16:creationId xmlns:a16="http://schemas.microsoft.com/office/drawing/2014/main" id="{40C1C6EE-3167-4E26-ABA2-5F6DCC09342C}"/>
              </a:ext>
            </a:extLst>
          </p:cNvPr>
          <p:cNvSpPr/>
          <p:nvPr userDrawn="1"/>
        </p:nvSpPr>
        <p:spPr>
          <a:xfrm flipH="1">
            <a:off x="10321068" y="5837227"/>
            <a:ext cx="844656" cy="519112"/>
          </a:xfrm>
          <a:prstGeom prst="parallelogram">
            <a:avLst>
              <a:gd name="adj" fmla="val 97840"/>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平行四辺形 45">
            <a:extLst>
              <a:ext uri="{FF2B5EF4-FFF2-40B4-BE49-F238E27FC236}">
                <a16:creationId xmlns:a16="http://schemas.microsoft.com/office/drawing/2014/main" id="{6B3C0BC9-516C-4AA6-9A9E-D5579779E8E1}"/>
              </a:ext>
            </a:extLst>
          </p:cNvPr>
          <p:cNvSpPr/>
          <p:nvPr userDrawn="1"/>
        </p:nvSpPr>
        <p:spPr>
          <a:xfrm flipH="1">
            <a:off x="12062044" y="5837227"/>
            <a:ext cx="844656" cy="519112"/>
          </a:xfrm>
          <a:prstGeom prst="parallelogram">
            <a:avLst>
              <a:gd name="adj" fmla="val 97840"/>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平行四辺形 47">
            <a:extLst>
              <a:ext uri="{FF2B5EF4-FFF2-40B4-BE49-F238E27FC236}">
                <a16:creationId xmlns:a16="http://schemas.microsoft.com/office/drawing/2014/main" id="{4A7524BD-E428-4A30-B2F2-988AC552C738}"/>
              </a:ext>
            </a:extLst>
          </p:cNvPr>
          <p:cNvSpPr/>
          <p:nvPr userDrawn="1"/>
        </p:nvSpPr>
        <p:spPr>
          <a:xfrm flipH="1">
            <a:off x="-124788" y="5837227"/>
            <a:ext cx="844656" cy="519112"/>
          </a:xfrm>
          <a:prstGeom prst="parallelogram">
            <a:avLst>
              <a:gd name="adj" fmla="val 97840"/>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531650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4045" r:id="rId12"/>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826" name="Rectangle 2">
            <a:extLst>
              <a:ext uri="{FF2B5EF4-FFF2-40B4-BE49-F238E27FC236}">
                <a16:creationId xmlns:a16="http://schemas.microsoft.com/office/drawing/2014/main" id="{3CCF6307-745A-4ABB-AEDD-FDB90249D62C}"/>
              </a:ext>
            </a:extLst>
          </p:cNvPr>
          <p:cNvSpPr>
            <a:spLocks noGrp="1" noChangeArrowheads="1"/>
          </p:cNvSpPr>
          <p:nvPr>
            <p:ph type="ftr" sz="quarter" idx="3"/>
          </p:nvPr>
        </p:nvSpPr>
        <p:spPr bwMode="auto">
          <a:xfrm>
            <a:off x="4165600" y="6248400"/>
            <a:ext cx="3860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ctr" eaLnBrk="1" hangingPunct="1">
              <a:defRPr kumimoji="0" sz="1200">
                <a:latin typeface="Arial" charset="0"/>
              </a:defRPr>
            </a:lvl1pPr>
          </a:lstStyle>
          <a:p>
            <a:pPr>
              <a:defRPr/>
            </a:pPr>
            <a:endParaRPr lang="en-US" altLang="ja-JP"/>
          </a:p>
        </p:txBody>
      </p:sp>
      <p:sp>
        <p:nvSpPr>
          <p:cNvPr id="205827" name="Rectangle 3">
            <a:extLst>
              <a:ext uri="{FF2B5EF4-FFF2-40B4-BE49-F238E27FC236}">
                <a16:creationId xmlns:a16="http://schemas.microsoft.com/office/drawing/2014/main" id="{D5CBA032-127F-4E42-B66C-869F3EEE768B}"/>
              </a:ext>
            </a:extLst>
          </p:cNvPr>
          <p:cNvSpPr>
            <a:spLocks noGrp="1" noChangeArrowheads="1"/>
          </p:cNvSpPr>
          <p:nvPr>
            <p:ph type="sldNum" sz="quarter" idx="4"/>
          </p:nvPr>
        </p:nvSpPr>
        <p:spPr bwMode="auto">
          <a:xfrm>
            <a:off x="8737600" y="6248400"/>
            <a:ext cx="2844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kumimoji="0" sz="1200" smtClean="0">
                <a:latin typeface="Arial Black" panose="020B0A04020102020204" pitchFamily="34" charset="0"/>
              </a:defRPr>
            </a:lvl1pPr>
          </a:lstStyle>
          <a:p>
            <a:pPr>
              <a:defRPr/>
            </a:pPr>
            <a:fld id="{F52CDDA3-5C8B-484F-BEB9-5ED8B60BB5CB}" type="slidenum">
              <a:rPr lang="en-US" altLang="ja-JP"/>
              <a:pPr>
                <a:defRPr/>
              </a:pPr>
              <a:t>‹#›</a:t>
            </a:fld>
            <a:endParaRPr lang="en-US" altLang="ja-JP"/>
          </a:p>
        </p:txBody>
      </p:sp>
      <p:grpSp>
        <p:nvGrpSpPr>
          <p:cNvPr id="1028" name="Group 4">
            <a:extLst>
              <a:ext uri="{FF2B5EF4-FFF2-40B4-BE49-F238E27FC236}">
                <a16:creationId xmlns:a16="http://schemas.microsoft.com/office/drawing/2014/main" id="{2F32533E-959F-48B9-8901-F6D4EBB5C2BD}"/>
              </a:ext>
            </a:extLst>
          </p:cNvPr>
          <p:cNvGrpSpPr>
            <a:grpSpLocks/>
          </p:cNvGrpSpPr>
          <p:nvPr/>
        </p:nvGrpSpPr>
        <p:grpSpPr bwMode="auto">
          <a:xfrm>
            <a:off x="0" y="0"/>
            <a:ext cx="12192000" cy="546100"/>
            <a:chOff x="0" y="0"/>
            <a:chExt cx="5760" cy="344"/>
          </a:xfrm>
        </p:grpSpPr>
        <p:sp>
          <p:nvSpPr>
            <p:cNvPr id="1032" name="Rectangle 5">
              <a:extLst>
                <a:ext uri="{FF2B5EF4-FFF2-40B4-BE49-F238E27FC236}">
                  <a16:creationId xmlns:a16="http://schemas.microsoft.com/office/drawing/2014/main" id="{31644913-9464-48D4-B129-6759F9B09D4C}"/>
                </a:ext>
              </a:extLst>
            </p:cNvPr>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a:noFill/>
            </a:ln>
            <a:effectLst/>
          </p:spPr>
          <p:txBody>
            <a:bodyPr wrap="none" anchor="ct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eaLnBrk="1" hangingPunct="1">
                <a:defRPr/>
              </a:pPr>
              <a:endParaRPr kumimoji="0" lang="ja-JP" altLang="ja-JP" sz="2400">
                <a:latin typeface="Times New Roman" pitchFamily="18" charset="0"/>
              </a:endParaRPr>
            </a:p>
          </p:txBody>
        </p:sp>
        <p:sp>
          <p:nvSpPr>
            <p:cNvPr id="1033" name="Rectangle 6">
              <a:extLst>
                <a:ext uri="{FF2B5EF4-FFF2-40B4-BE49-F238E27FC236}">
                  <a16:creationId xmlns:a16="http://schemas.microsoft.com/office/drawing/2014/main" id="{378E0EEB-8AE2-42C9-8909-CF9A81286A62}"/>
                </a:ext>
              </a:extLst>
            </p:cNvPr>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a:noFill/>
            </a:ln>
          </p:spPr>
          <p:txBody>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defRPr/>
              </a:pPr>
              <a:endParaRPr kumimoji="0" lang="ja-JP" altLang="ja-JP" sz="2400">
                <a:latin typeface="Times New Roman" pitchFamily="18" charset="0"/>
              </a:endParaRPr>
            </a:p>
          </p:txBody>
        </p:sp>
        <p:sp>
          <p:nvSpPr>
            <p:cNvPr id="1034" name="Rectangle 7">
              <a:extLst>
                <a:ext uri="{FF2B5EF4-FFF2-40B4-BE49-F238E27FC236}">
                  <a16:creationId xmlns:a16="http://schemas.microsoft.com/office/drawing/2014/main" id="{7E3CFEAD-0783-4719-B1B2-DAFE9C9C6587}"/>
                </a:ext>
              </a:extLst>
            </p:cNvPr>
            <p:cNvSpPr>
              <a:spLocks noChangeArrowheads="1"/>
            </p:cNvSpPr>
            <p:nvPr/>
          </p:nvSpPr>
          <p:spPr bwMode="auto">
            <a:xfrm>
              <a:off x="258" y="85"/>
              <a:ext cx="87" cy="89"/>
            </a:xfrm>
            <a:prstGeom prst="rect">
              <a:avLst/>
            </a:prstGeom>
            <a:solidFill>
              <a:schemeClr val="folHlink"/>
            </a:solidFill>
            <a:ln>
              <a:noFill/>
            </a:ln>
          </p:spPr>
          <p:txBody>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defRPr/>
              </a:pPr>
              <a:endParaRPr kumimoji="0" lang="ja-JP" altLang="ja-JP">
                <a:solidFill>
                  <a:schemeClr val="hlink"/>
                </a:solidFill>
              </a:endParaRPr>
            </a:p>
          </p:txBody>
        </p:sp>
        <p:sp>
          <p:nvSpPr>
            <p:cNvPr id="1035" name="Rectangle 8">
              <a:extLst>
                <a:ext uri="{FF2B5EF4-FFF2-40B4-BE49-F238E27FC236}">
                  <a16:creationId xmlns:a16="http://schemas.microsoft.com/office/drawing/2014/main" id="{FA7D31A0-B0F4-4C59-8A88-45A95E626022}"/>
                </a:ext>
              </a:extLst>
            </p:cNvPr>
            <p:cNvSpPr>
              <a:spLocks noChangeArrowheads="1"/>
            </p:cNvSpPr>
            <p:nvPr/>
          </p:nvSpPr>
          <p:spPr bwMode="auto">
            <a:xfrm>
              <a:off x="345" y="0"/>
              <a:ext cx="88" cy="87"/>
            </a:xfrm>
            <a:prstGeom prst="rect">
              <a:avLst/>
            </a:prstGeom>
            <a:solidFill>
              <a:schemeClr val="folHlink"/>
            </a:solidFill>
            <a:ln>
              <a:noFill/>
            </a:ln>
          </p:spPr>
          <p:txBody>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defRPr/>
              </a:pPr>
              <a:endParaRPr kumimoji="0" lang="ja-JP" altLang="ja-JP">
                <a:solidFill>
                  <a:schemeClr val="hlink"/>
                </a:solidFill>
              </a:endParaRPr>
            </a:p>
          </p:txBody>
        </p:sp>
        <p:sp>
          <p:nvSpPr>
            <p:cNvPr id="1036" name="Rectangle 9">
              <a:extLst>
                <a:ext uri="{FF2B5EF4-FFF2-40B4-BE49-F238E27FC236}">
                  <a16:creationId xmlns:a16="http://schemas.microsoft.com/office/drawing/2014/main" id="{274B81F8-A940-4A07-89D3-8E1EB92F30FE}"/>
                </a:ext>
              </a:extLst>
            </p:cNvPr>
            <p:cNvSpPr>
              <a:spLocks noChangeArrowheads="1"/>
            </p:cNvSpPr>
            <p:nvPr/>
          </p:nvSpPr>
          <p:spPr bwMode="auto">
            <a:xfrm>
              <a:off x="345" y="85"/>
              <a:ext cx="88" cy="89"/>
            </a:xfrm>
            <a:prstGeom prst="rect">
              <a:avLst/>
            </a:prstGeom>
            <a:solidFill>
              <a:schemeClr val="accent2"/>
            </a:solidFill>
            <a:ln>
              <a:noFill/>
            </a:ln>
          </p:spPr>
          <p:txBody>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defRPr/>
              </a:pPr>
              <a:endParaRPr kumimoji="0" lang="ja-JP" altLang="ja-JP">
                <a:solidFill>
                  <a:schemeClr val="accent2"/>
                </a:solidFill>
              </a:endParaRPr>
            </a:p>
          </p:txBody>
        </p:sp>
        <p:sp>
          <p:nvSpPr>
            <p:cNvPr id="1037" name="Rectangle 10">
              <a:extLst>
                <a:ext uri="{FF2B5EF4-FFF2-40B4-BE49-F238E27FC236}">
                  <a16:creationId xmlns:a16="http://schemas.microsoft.com/office/drawing/2014/main" id="{A4A2EA46-1A22-422F-8276-9F1DA85FA2AD}"/>
                </a:ext>
              </a:extLst>
            </p:cNvPr>
            <p:cNvSpPr>
              <a:spLocks noChangeArrowheads="1"/>
            </p:cNvSpPr>
            <p:nvPr/>
          </p:nvSpPr>
          <p:spPr bwMode="auto">
            <a:xfrm>
              <a:off x="173" y="173"/>
              <a:ext cx="86" cy="87"/>
            </a:xfrm>
            <a:prstGeom prst="rect">
              <a:avLst/>
            </a:prstGeom>
            <a:solidFill>
              <a:schemeClr val="folHlink"/>
            </a:solidFill>
            <a:ln>
              <a:noFill/>
            </a:ln>
          </p:spPr>
          <p:txBody>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defRPr/>
              </a:pPr>
              <a:endParaRPr kumimoji="0" lang="ja-JP" altLang="ja-JP">
                <a:solidFill>
                  <a:schemeClr val="hlink"/>
                </a:solidFill>
              </a:endParaRPr>
            </a:p>
          </p:txBody>
        </p:sp>
        <p:sp>
          <p:nvSpPr>
            <p:cNvPr id="1038" name="Rectangle 11">
              <a:extLst>
                <a:ext uri="{FF2B5EF4-FFF2-40B4-BE49-F238E27FC236}">
                  <a16:creationId xmlns:a16="http://schemas.microsoft.com/office/drawing/2014/main" id="{FEACBD7D-F0B8-4626-8EE2-0D50241B6168}"/>
                </a:ext>
              </a:extLst>
            </p:cNvPr>
            <p:cNvSpPr>
              <a:spLocks noChangeArrowheads="1"/>
            </p:cNvSpPr>
            <p:nvPr/>
          </p:nvSpPr>
          <p:spPr bwMode="auto">
            <a:xfrm>
              <a:off x="83" y="86"/>
              <a:ext cx="89" cy="87"/>
            </a:xfrm>
            <a:prstGeom prst="rect">
              <a:avLst/>
            </a:prstGeom>
            <a:solidFill>
              <a:schemeClr val="bg2"/>
            </a:solidFill>
            <a:ln>
              <a:noFill/>
            </a:ln>
          </p:spPr>
          <p:txBody>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defRPr/>
              </a:pPr>
              <a:endParaRPr kumimoji="0" lang="ja-JP" altLang="ja-JP" sz="2400">
                <a:latin typeface="Times New Roman" pitchFamily="18" charset="0"/>
              </a:endParaRPr>
            </a:p>
          </p:txBody>
        </p:sp>
        <p:sp>
          <p:nvSpPr>
            <p:cNvPr id="1039" name="Rectangle 12">
              <a:extLst>
                <a:ext uri="{FF2B5EF4-FFF2-40B4-BE49-F238E27FC236}">
                  <a16:creationId xmlns:a16="http://schemas.microsoft.com/office/drawing/2014/main" id="{802B8681-1166-4A90-B412-A0AFFEC5D02D}"/>
                </a:ext>
              </a:extLst>
            </p:cNvPr>
            <p:cNvSpPr>
              <a:spLocks noChangeArrowheads="1"/>
            </p:cNvSpPr>
            <p:nvPr/>
          </p:nvSpPr>
          <p:spPr bwMode="auto">
            <a:xfrm>
              <a:off x="258" y="171"/>
              <a:ext cx="87" cy="87"/>
            </a:xfrm>
            <a:prstGeom prst="rect">
              <a:avLst/>
            </a:prstGeom>
            <a:solidFill>
              <a:schemeClr val="accent2"/>
            </a:solidFill>
            <a:ln>
              <a:noFill/>
            </a:ln>
          </p:spPr>
          <p:txBody>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defRPr/>
              </a:pPr>
              <a:endParaRPr kumimoji="0" lang="ja-JP" altLang="ja-JP">
                <a:solidFill>
                  <a:schemeClr val="accent2"/>
                </a:solidFill>
              </a:endParaRPr>
            </a:p>
          </p:txBody>
        </p:sp>
        <p:sp>
          <p:nvSpPr>
            <p:cNvPr id="1040" name="Rectangle 13">
              <a:extLst>
                <a:ext uri="{FF2B5EF4-FFF2-40B4-BE49-F238E27FC236}">
                  <a16:creationId xmlns:a16="http://schemas.microsoft.com/office/drawing/2014/main" id="{BD5694DD-1B41-4F85-B6FF-7B4BCB05CDD8}"/>
                </a:ext>
              </a:extLst>
            </p:cNvPr>
            <p:cNvSpPr>
              <a:spLocks noChangeArrowheads="1"/>
            </p:cNvSpPr>
            <p:nvPr/>
          </p:nvSpPr>
          <p:spPr bwMode="auto">
            <a:xfrm>
              <a:off x="173" y="258"/>
              <a:ext cx="86" cy="86"/>
            </a:xfrm>
            <a:prstGeom prst="rect">
              <a:avLst/>
            </a:prstGeom>
            <a:solidFill>
              <a:schemeClr val="accent2"/>
            </a:solidFill>
            <a:ln>
              <a:noFill/>
            </a:ln>
          </p:spPr>
          <p:txBody>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defRPr/>
              </a:pPr>
              <a:endParaRPr kumimoji="0" lang="ja-JP" altLang="ja-JP">
                <a:solidFill>
                  <a:schemeClr val="accent2"/>
                </a:solidFill>
              </a:endParaRPr>
            </a:p>
          </p:txBody>
        </p:sp>
      </p:grpSp>
      <p:sp>
        <p:nvSpPr>
          <p:cNvPr id="1029" name="Rectangle 14">
            <a:extLst>
              <a:ext uri="{FF2B5EF4-FFF2-40B4-BE49-F238E27FC236}">
                <a16:creationId xmlns:a16="http://schemas.microsoft.com/office/drawing/2014/main" id="{A7B270A7-BF78-40F2-8608-4E02AEFA000E}"/>
              </a:ext>
            </a:extLst>
          </p:cNvPr>
          <p:cNvSpPr>
            <a:spLocks noGrp="1" noChangeArrowheads="1"/>
          </p:cNvSpPr>
          <p:nvPr>
            <p:ph type="title"/>
          </p:nvPr>
        </p:nvSpPr>
        <p:spPr bwMode="auto">
          <a:xfrm>
            <a:off x="609600" y="457200"/>
            <a:ext cx="109728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30" name="Rectangle 15">
            <a:extLst>
              <a:ext uri="{FF2B5EF4-FFF2-40B4-BE49-F238E27FC236}">
                <a16:creationId xmlns:a16="http://schemas.microsoft.com/office/drawing/2014/main" id="{762D2E11-3874-421A-A3C3-710E8AA81020}"/>
              </a:ext>
            </a:extLst>
          </p:cNvPr>
          <p:cNvSpPr>
            <a:spLocks noGrp="1" noChangeArrowheads="1"/>
          </p:cNvSpPr>
          <p:nvPr>
            <p:ph type="body" idx="1"/>
          </p:nvPr>
        </p:nvSpPr>
        <p:spPr bwMode="auto">
          <a:xfrm>
            <a:off x="609600" y="1981200"/>
            <a:ext cx="109728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205840" name="Rectangle 16">
            <a:extLst>
              <a:ext uri="{FF2B5EF4-FFF2-40B4-BE49-F238E27FC236}">
                <a16:creationId xmlns:a16="http://schemas.microsoft.com/office/drawing/2014/main" id="{1C4138C7-34CC-4FAD-AC5C-5B10129930CB}"/>
              </a:ext>
            </a:extLst>
          </p:cNvPr>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kumimoji="0" sz="1200">
                <a:latin typeface="Arial" charset="0"/>
              </a:defRPr>
            </a:lvl1pPr>
          </a:lstStyle>
          <a:p>
            <a:pPr>
              <a:defRPr/>
            </a:pPr>
            <a:endParaRPr lang="en-US" altLang="ja-JP"/>
          </a:p>
        </p:txBody>
      </p:sp>
    </p:spTree>
  </p:cSld>
  <p:clrMap bg1="lt1" tx1="dk1" bg2="lt2" tx2="dk2" accent1="accent1" accent2="accent2" accent3="accent3" accent4="accent4" accent5="accent5" accent6="accent6" hlink="hlink" folHlink="folHlink"/>
  <p:sldLayoutIdLst>
    <p:sldLayoutId id="2147484044" r:id="rId1"/>
  </p:sldLayoutIdLst>
  <p:transition/>
  <p:txStyles>
    <p:titleStyle>
      <a:lvl1pPr algn="l" rtl="0" eaLnBrk="0" fontAlgn="base" hangingPunct="0">
        <a:spcBef>
          <a:spcPct val="0"/>
        </a:spcBef>
        <a:spcAft>
          <a:spcPct val="0"/>
        </a:spcAft>
        <a:defRPr kumimoji="1" sz="4400">
          <a:solidFill>
            <a:schemeClr val="tx1"/>
          </a:solidFill>
          <a:latin typeface="+mj-lt"/>
          <a:ea typeface="+mj-ea"/>
          <a:cs typeface="+mj-cs"/>
        </a:defRPr>
      </a:lvl1pPr>
      <a:lvl2pPr algn="l" rtl="0" eaLnBrk="0" fontAlgn="base" hangingPunct="0">
        <a:spcBef>
          <a:spcPct val="0"/>
        </a:spcBef>
        <a:spcAft>
          <a:spcPct val="0"/>
        </a:spcAft>
        <a:defRPr kumimoji="1" sz="4400">
          <a:solidFill>
            <a:schemeClr val="tx1"/>
          </a:solidFill>
          <a:latin typeface="Arial" charset="0"/>
          <a:ea typeface="ＭＳ Ｐゴシック" pitchFamily="50" charset="-128"/>
        </a:defRPr>
      </a:lvl2pPr>
      <a:lvl3pPr algn="l" rtl="0" eaLnBrk="0" fontAlgn="base" hangingPunct="0">
        <a:spcBef>
          <a:spcPct val="0"/>
        </a:spcBef>
        <a:spcAft>
          <a:spcPct val="0"/>
        </a:spcAft>
        <a:defRPr kumimoji="1" sz="4400">
          <a:solidFill>
            <a:schemeClr val="tx1"/>
          </a:solidFill>
          <a:latin typeface="Arial" charset="0"/>
          <a:ea typeface="ＭＳ Ｐゴシック" pitchFamily="50" charset="-128"/>
        </a:defRPr>
      </a:lvl3pPr>
      <a:lvl4pPr algn="l" rtl="0" eaLnBrk="0" fontAlgn="base" hangingPunct="0">
        <a:spcBef>
          <a:spcPct val="0"/>
        </a:spcBef>
        <a:spcAft>
          <a:spcPct val="0"/>
        </a:spcAft>
        <a:defRPr kumimoji="1" sz="4400">
          <a:solidFill>
            <a:schemeClr val="tx1"/>
          </a:solidFill>
          <a:latin typeface="Arial" charset="0"/>
          <a:ea typeface="ＭＳ Ｐゴシック" pitchFamily="50" charset="-128"/>
        </a:defRPr>
      </a:lvl4pPr>
      <a:lvl5pPr algn="l" rtl="0" eaLnBrk="0" fontAlgn="base" hangingPunct="0">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mn-lt"/>
          <a:ea typeface="+mn-ea"/>
        </a:defRPr>
      </a:lvl5pPr>
      <a:lvl6pPr marL="2514600" indent="-228600" algn="l" rtl="0" fontAlgn="base">
        <a:spcBef>
          <a:spcPct val="20000"/>
        </a:spcBef>
        <a:spcAft>
          <a:spcPct val="0"/>
        </a:spcAft>
        <a:buClr>
          <a:schemeClr val="bg2"/>
        </a:buClr>
        <a:buFont typeface="Wingdings" pitchFamily="2" charset="2"/>
        <a:buChar char="§"/>
        <a:defRPr kumimoji="1" sz="2000">
          <a:solidFill>
            <a:schemeClr val="tx1"/>
          </a:solidFill>
          <a:latin typeface="+mn-lt"/>
          <a:ea typeface="+mn-ea"/>
        </a:defRPr>
      </a:lvl6pPr>
      <a:lvl7pPr marL="2971800" indent="-228600" algn="l" rtl="0" fontAlgn="base">
        <a:spcBef>
          <a:spcPct val="20000"/>
        </a:spcBef>
        <a:spcAft>
          <a:spcPct val="0"/>
        </a:spcAft>
        <a:buClr>
          <a:schemeClr val="bg2"/>
        </a:buClr>
        <a:buFont typeface="Wingdings" pitchFamily="2" charset="2"/>
        <a:buChar char="§"/>
        <a:defRPr kumimoji="1" sz="2000">
          <a:solidFill>
            <a:schemeClr val="tx1"/>
          </a:solidFill>
          <a:latin typeface="+mn-lt"/>
          <a:ea typeface="+mn-ea"/>
        </a:defRPr>
      </a:lvl7pPr>
      <a:lvl8pPr marL="3429000" indent="-228600" algn="l" rtl="0" fontAlgn="base">
        <a:spcBef>
          <a:spcPct val="20000"/>
        </a:spcBef>
        <a:spcAft>
          <a:spcPct val="0"/>
        </a:spcAft>
        <a:buClr>
          <a:schemeClr val="bg2"/>
        </a:buClr>
        <a:buFont typeface="Wingdings" pitchFamily="2" charset="2"/>
        <a:buChar char="§"/>
        <a:defRPr kumimoji="1" sz="2000">
          <a:solidFill>
            <a:schemeClr val="tx1"/>
          </a:solidFill>
          <a:latin typeface="+mn-lt"/>
          <a:ea typeface="+mn-ea"/>
        </a:defRPr>
      </a:lvl8pPr>
      <a:lvl9pPr marL="3886200" indent="-228600" algn="l" rtl="0" fontAlgn="base">
        <a:spcBef>
          <a:spcPct val="20000"/>
        </a:spcBef>
        <a:spcAft>
          <a:spcPct val="0"/>
        </a:spcAft>
        <a:buClr>
          <a:schemeClr val="bg2"/>
        </a:buClr>
        <a:buFont typeface="Wingdings" pitchFamily="2" charset="2"/>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FE5760-500F-4541-8322-11A93BE30637}" type="datetime1">
              <a:rPr kumimoji="1" lang="ja-JP" altLang="en-US" smtClean="0"/>
              <a:t>2022/10/27</a:t>
            </a:fld>
            <a:endParaRPr kumimoji="1" lang="ja-JP" alt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B888FF-F93D-42A1-B315-AF8E1E3870EF}" type="slidenum">
              <a:rPr kumimoji="1" lang="ja-JP" altLang="en-US" smtClean="0"/>
              <a:t>‹#›</a:t>
            </a:fld>
            <a:endParaRPr kumimoji="1" lang="ja-JP" altLang="en-US"/>
          </a:p>
        </p:txBody>
      </p:sp>
    </p:spTree>
    <p:extLst>
      <p:ext uri="{BB962C8B-B14F-4D97-AF65-F5344CB8AC3E}">
        <p14:creationId xmlns:p14="http://schemas.microsoft.com/office/powerpoint/2010/main" val="4020908555"/>
      </p:ext>
    </p:extLst>
  </p:cSld>
  <p:clrMap bg1="lt1" tx1="dk1" bg2="lt2" tx2="dk2" accent1="accent1" accent2="accent2" accent3="accent3" accent4="accent4" accent5="accent5" accent6="accent6" hlink="hlink" folHlink="folHlink"/>
  <p:sldLayoutIdLst>
    <p:sldLayoutId id="2147483662" r:id="rId1"/>
    <p:sldLayoutId id="2147484047" r:id="rId2"/>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2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3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svg"/></Relationships>
</file>

<file path=ppt/slides/_rels/slide6.xml.rels><?xml version="1.0" encoding="UTF-8" standalone="yes"?>
<Relationships xmlns="http://schemas.openxmlformats.org/package/2006/relationships"><Relationship Id="rId8" Type="http://schemas.openxmlformats.org/officeDocument/2006/relationships/image" Target="../media/image17.svg"/><Relationship Id="rId13" Type="http://schemas.openxmlformats.org/officeDocument/2006/relationships/image" Target="../media/image22.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sv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5.sv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svg"/><Relationship Id="rId4" Type="http://schemas.openxmlformats.org/officeDocument/2006/relationships/image" Target="../media/image13.svg"/><Relationship Id="rId9" Type="http://schemas.openxmlformats.org/officeDocument/2006/relationships/image" Target="../media/image18.png"/><Relationship Id="rId14" Type="http://schemas.openxmlformats.org/officeDocument/2006/relationships/image" Target="../media/image23.svg"/></Relationships>
</file>

<file path=ppt/slides/_rels/slide7.xml.rels><?xml version="1.0" encoding="UTF-8" standalone="yes"?>
<Relationships xmlns="http://schemas.openxmlformats.org/package/2006/relationships"><Relationship Id="rId8" Type="http://schemas.openxmlformats.org/officeDocument/2006/relationships/image" Target="../media/image5.svg"/><Relationship Id="rId3" Type="http://schemas.openxmlformats.org/officeDocument/2006/relationships/image" Target="../media/image12.png"/><Relationship Id="rId7"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13.svg"/></Relationships>
</file>

<file path=ppt/slides/_rels/slide8.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12.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5.sv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7.svg"/><Relationship Id="rId11" Type="http://schemas.openxmlformats.org/officeDocument/2006/relationships/image" Target="../media/image14.png"/><Relationship Id="rId5" Type="http://schemas.openxmlformats.org/officeDocument/2006/relationships/image" Target="../media/image6.png"/><Relationship Id="rId10" Type="http://schemas.openxmlformats.org/officeDocument/2006/relationships/image" Target="../media/image17.svg"/><Relationship Id="rId4" Type="http://schemas.openxmlformats.org/officeDocument/2006/relationships/image" Target="../media/image5.svg"/><Relationship Id="rId9" Type="http://schemas.openxmlformats.org/officeDocument/2006/relationships/image" Target="../media/image16.png"/><Relationship Id="rId14" Type="http://schemas.openxmlformats.org/officeDocument/2006/relationships/image" Target="../media/image13.sv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9.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タイトル 1">
            <a:extLst>
              <a:ext uri="{FF2B5EF4-FFF2-40B4-BE49-F238E27FC236}">
                <a16:creationId xmlns:a16="http://schemas.microsoft.com/office/drawing/2014/main" id="{6A3E1633-0E1E-45AA-B98F-7E646481F101}"/>
              </a:ext>
            </a:extLst>
          </p:cNvPr>
          <p:cNvSpPr>
            <a:spLocks noGrp="1"/>
          </p:cNvSpPr>
          <p:nvPr>
            <p:ph type="title"/>
          </p:nvPr>
        </p:nvSpPr>
        <p:spPr>
          <a:xfrm>
            <a:off x="2936364" y="3080347"/>
            <a:ext cx="7561423" cy="1101068"/>
          </a:xfrm>
        </p:spPr>
        <p:txBody>
          <a:bodyPr/>
          <a:lstStyle/>
          <a:p>
            <a:r>
              <a:rPr kumimoji="1" lang="ja-JP" altLang="en-US" sz="8000" dirty="0">
                <a:latin typeface="BIZ UDPゴシック" panose="020B0400000000000000" pitchFamily="50" charset="-128"/>
                <a:ea typeface="BIZ UDPゴシック" panose="020B0400000000000000" pitchFamily="50" charset="-128"/>
              </a:rPr>
              <a:t>大学生協</a:t>
            </a:r>
            <a:br>
              <a:rPr kumimoji="1" lang="en-US" altLang="ja-JP" sz="8000" dirty="0">
                <a:latin typeface="BIZ UDPゴシック" panose="020B0400000000000000" pitchFamily="50" charset="-128"/>
                <a:ea typeface="BIZ UDPゴシック" panose="020B0400000000000000" pitchFamily="50" charset="-128"/>
              </a:rPr>
            </a:br>
            <a:r>
              <a:rPr kumimoji="1" lang="ja-JP" altLang="en-US" sz="8000" dirty="0">
                <a:latin typeface="BIZ UDPゴシック" panose="020B0400000000000000" pitchFamily="50" charset="-128"/>
                <a:ea typeface="BIZ UDPゴシック" panose="020B0400000000000000" pitchFamily="50" charset="-128"/>
              </a:rPr>
              <a:t>　総代会</a:t>
            </a:r>
            <a:br>
              <a:rPr kumimoji="1" lang="en-US" altLang="ja-JP" sz="8000" dirty="0">
                <a:latin typeface="BIZ UDPゴシック" panose="020B0400000000000000" pitchFamily="50" charset="-128"/>
                <a:ea typeface="BIZ UDPゴシック" panose="020B0400000000000000" pitchFamily="50" charset="-128"/>
              </a:rPr>
            </a:br>
            <a:r>
              <a:rPr kumimoji="1" lang="ja-JP" altLang="en-US" sz="8000" dirty="0">
                <a:latin typeface="BIZ UDPゴシック" panose="020B0400000000000000" pitchFamily="50" charset="-128"/>
                <a:ea typeface="BIZ UDPゴシック" panose="020B0400000000000000" pitchFamily="50" charset="-128"/>
              </a:rPr>
              <a:t>　　総代って？</a:t>
            </a:r>
          </a:p>
        </p:txBody>
      </p:sp>
      <p:sp>
        <p:nvSpPr>
          <p:cNvPr id="17" name="タイトル 1">
            <a:extLst>
              <a:ext uri="{FF2B5EF4-FFF2-40B4-BE49-F238E27FC236}">
                <a16:creationId xmlns:a16="http://schemas.microsoft.com/office/drawing/2014/main" id="{2C973062-C67F-456B-BE82-A1D5F23AFF9E}"/>
              </a:ext>
            </a:extLst>
          </p:cNvPr>
          <p:cNvSpPr txBox="1">
            <a:spLocks/>
          </p:cNvSpPr>
          <p:nvPr/>
        </p:nvSpPr>
        <p:spPr>
          <a:xfrm>
            <a:off x="838199" y="136525"/>
            <a:ext cx="10515601" cy="1101068"/>
          </a:xfrm>
          <a:prstGeom prst="rect">
            <a:avLst/>
          </a:prstGeom>
        </p:spPr>
        <p:txBody>
          <a:bodyPr anchor="ct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dirty="0"/>
              <a:t>＜みんなで学習資料＞</a:t>
            </a:r>
          </a:p>
        </p:txBody>
      </p:sp>
      <p:pic>
        <p:nvPicPr>
          <p:cNvPr id="6" name="図 5" descr="座る, クマ, コンピュータ, 画面 が含まれている画像&#10;&#10;自動的に生成された説明">
            <a:extLst>
              <a:ext uri="{FF2B5EF4-FFF2-40B4-BE49-F238E27FC236}">
                <a16:creationId xmlns:a16="http://schemas.microsoft.com/office/drawing/2014/main" id="{E39AFB67-0702-4FF4-9C3B-FE2FFDBB6B3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9295" y="3281402"/>
            <a:ext cx="2119089" cy="2439659"/>
          </a:xfrm>
          <a:prstGeom prst="rect">
            <a:avLst/>
          </a:prstGeom>
        </p:spPr>
      </p:pic>
      <p:pic>
        <p:nvPicPr>
          <p:cNvPr id="8" name="図 7" descr="クマの人形&#10;&#10;中程度の精度で自動的に生成された説明">
            <a:extLst>
              <a:ext uri="{FF2B5EF4-FFF2-40B4-BE49-F238E27FC236}">
                <a16:creationId xmlns:a16="http://schemas.microsoft.com/office/drawing/2014/main" id="{700B01A8-D6AD-4746-AB6D-E009933FC96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904820" y="3180748"/>
            <a:ext cx="2287180" cy="2439659"/>
          </a:xfrm>
          <a:prstGeom prst="rect">
            <a:avLst/>
          </a:prstGeom>
        </p:spPr>
      </p:pic>
    </p:spTree>
    <p:extLst>
      <p:ext uri="{BB962C8B-B14F-4D97-AF65-F5344CB8AC3E}">
        <p14:creationId xmlns:p14="http://schemas.microsoft.com/office/powerpoint/2010/main" val="4303246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C0D4A52-AC4A-4DF1-A247-DC58F41C1F91}"/>
              </a:ext>
            </a:extLst>
          </p:cNvPr>
          <p:cNvSpPr>
            <a:spLocks noGrp="1"/>
          </p:cNvSpPr>
          <p:nvPr>
            <p:ph type="title"/>
          </p:nvPr>
        </p:nvSpPr>
        <p:spPr/>
        <p:txBody>
          <a:bodyPr/>
          <a:lstStyle/>
          <a:p>
            <a:r>
              <a:rPr lang="ja-JP" altLang="en-US" dirty="0"/>
              <a:t>総代さんの役割</a:t>
            </a:r>
            <a:endParaRPr kumimoji="1" lang="ja-JP" altLang="en-US" dirty="0"/>
          </a:p>
        </p:txBody>
      </p:sp>
      <p:pic>
        <p:nvPicPr>
          <p:cNvPr id="5" name="コンテンツ プレースホルダー 4" descr="グラフィカル ユーザー インターフェイス, テキスト&#10;&#10;自動的に生成された説明">
            <a:extLst>
              <a:ext uri="{FF2B5EF4-FFF2-40B4-BE49-F238E27FC236}">
                <a16:creationId xmlns:a16="http://schemas.microsoft.com/office/drawing/2014/main" id="{97604719-5B08-40E6-B76E-231C49C54FF4}"/>
              </a:ext>
            </a:extLst>
          </p:cNvPr>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a:stretch/>
        </p:blipFill>
        <p:spPr>
          <a:xfrm>
            <a:off x="524252" y="1968783"/>
            <a:ext cx="7444492" cy="3655269"/>
          </a:xfrm>
          <a:ln>
            <a:solidFill>
              <a:schemeClr val="tx1"/>
            </a:solidFill>
          </a:ln>
        </p:spPr>
      </p:pic>
      <p:sp>
        <p:nvSpPr>
          <p:cNvPr id="6" name="テキスト ボックス 5">
            <a:extLst>
              <a:ext uri="{FF2B5EF4-FFF2-40B4-BE49-F238E27FC236}">
                <a16:creationId xmlns:a16="http://schemas.microsoft.com/office/drawing/2014/main" id="{DB8923C6-D516-4DE8-B961-9A45A7C958A6}"/>
              </a:ext>
            </a:extLst>
          </p:cNvPr>
          <p:cNvSpPr txBox="1"/>
          <p:nvPr/>
        </p:nvSpPr>
        <p:spPr>
          <a:xfrm>
            <a:off x="8229598" y="5254720"/>
            <a:ext cx="3313473" cy="369332"/>
          </a:xfrm>
          <a:prstGeom prst="rect">
            <a:avLst/>
          </a:prstGeom>
          <a:noFill/>
        </p:spPr>
        <p:txBody>
          <a:bodyPr wrap="square" rtlCol="0">
            <a:spAutoFit/>
          </a:bodyPr>
          <a:lstStyle/>
          <a:p>
            <a:r>
              <a:rPr kumimoji="1" lang="ja-JP" altLang="en-US" dirty="0"/>
              <a:t>←日本女子大学生協の定款</a:t>
            </a:r>
          </a:p>
        </p:txBody>
      </p:sp>
      <p:sp>
        <p:nvSpPr>
          <p:cNvPr id="7" name="楕円 6">
            <a:extLst>
              <a:ext uri="{FF2B5EF4-FFF2-40B4-BE49-F238E27FC236}">
                <a16:creationId xmlns:a16="http://schemas.microsoft.com/office/drawing/2014/main" id="{2B316CA5-29B8-40E1-9D74-E61E4505D0F5}"/>
              </a:ext>
            </a:extLst>
          </p:cNvPr>
          <p:cNvSpPr/>
          <p:nvPr/>
        </p:nvSpPr>
        <p:spPr>
          <a:xfrm>
            <a:off x="648929" y="2979174"/>
            <a:ext cx="773606" cy="2782529"/>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71D60055-AA00-43A6-A5FE-60B94D08FD8A}"/>
              </a:ext>
            </a:extLst>
          </p:cNvPr>
          <p:cNvSpPr txBox="1"/>
          <p:nvPr/>
        </p:nvSpPr>
        <p:spPr>
          <a:xfrm>
            <a:off x="8229598" y="2520504"/>
            <a:ext cx="3975377" cy="1200329"/>
          </a:xfrm>
          <a:prstGeom prst="rect">
            <a:avLst/>
          </a:prstGeom>
          <a:noFill/>
        </p:spPr>
        <p:txBody>
          <a:bodyPr wrap="square" rtlCol="0">
            <a:spAutoFit/>
          </a:bodyPr>
          <a:lstStyle/>
          <a:p>
            <a:r>
              <a:rPr lang="ja-JP" altLang="en-US" sz="7200" dirty="0">
                <a:latin typeface="+mn-ea"/>
              </a:rPr>
              <a:t>？</a:t>
            </a:r>
            <a:r>
              <a:rPr kumimoji="1" lang="ja-JP" altLang="en-US" sz="7200" dirty="0">
                <a:highlight>
                  <a:srgbClr val="FFFF00"/>
                </a:highlight>
                <a:latin typeface="+mn-ea"/>
              </a:rPr>
              <a:t>総代</a:t>
            </a:r>
            <a:r>
              <a:rPr lang="ja-JP" altLang="en-US" sz="7200" dirty="0">
                <a:latin typeface="+mn-ea"/>
              </a:rPr>
              <a:t>？</a:t>
            </a:r>
            <a:endParaRPr kumimoji="1" lang="ja-JP" altLang="en-US" sz="7200" dirty="0">
              <a:latin typeface="+mn-ea"/>
            </a:endParaRPr>
          </a:p>
        </p:txBody>
      </p:sp>
    </p:spTree>
    <p:extLst>
      <p:ext uri="{BB962C8B-B14F-4D97-AF65-F5344CB8AC3E}">
        <p14:creationId xmlns:p14="http://schemas.microsoft.com/office/powerpoint/2010/main" val="33263232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77CA622-2583-4074-BE3E-89C8EA3CE024}"/>
              </a:ext>
            </a:extLst>
          </p:cNvPr>
          <p:cNvSpPr>
            <a:spLocks noGrp="1"/>
          </p:cNvSpPr>
          <p:nvPr>
            <p:ph type="title"/>
          </p:nvPr>
        </p:nvSpPr>
        <p:spPr/>
        <p:txBody>
          <a:bodyPr/>
          <a:lstStyle/>
          <a:p>
            <a:r>
              <a:rPr kumimoji="1" lang="ja-JP" altLang="en-US" dirty="0"/>
              <a:t>総代さんの役割</a:t>
            </a:r>
          </a:p>
        </p:txBody>
      </p:sp>
      <p:sp>
        <p:nvSpPr>
          <p:cNvPr id="3" name="コンテンツ プレースホルダー 2">
            <a:extLst>
              <a:ext uri="{FF2B5EF4-FFF2-40B4-BE49-F238E27FC236}">
                <a16:creationId xmlns:a16="http://schemas.microsoft.com/office/drawing/2014/main" id="{C41D86D9-9712-4A10-95D2-8378B86FD484}"/>
              </a:ext>
            </a:extLst>
          </p:cNvPr>
          <p:cNvSpPr>
            <a:spLocks noGrp="1"/>
          </p:cNvSpPr>
          <p:nvPr>
            <p:ph idx="1"/>
          </p:nvPr>
        </p:nvSpPr>
        <p:spPr>
          <a:xfrm>
            <a:off x="577194" y="2857207"/>
            <a:ext cx="11037609" cy="1733648"/>
          </a:xfrm>
        </p:spPr>
        <p:txBody>
          <a:bodyPr/>
          <a:lstStyle/>
          <a:p>
            <a:pPr marL="0" lvl="0" indent="0">
              <a:buNone/>
            </a:pPr>
            <a:r>
              <a:rPr lang="ja-JP" altLang="en-US" sz="13800" b="1" dirty="0">
                <a:solidFill>
                  <a:prstClr val="black"/>
                </a:solidFill>
                <a:latin typeface="+mn-ea"/>
              </a:rPr>
              <a:t>組合員の代表</a:t>
            </a:r>
            <a:endParaRPr lang="en-US" altLang="ja-JP" sz="13800" b="1" dirty="0">
              <a:solidFill>
                <a:prstClr val="black"/>
              </a:solidFill>
              <a:latin typeface="+mn-ea"/>
            </a:endParaRPr>
          </a:p>
          <a:p>
            <a:pPr marL="0" indent="0">
              <a:buNone/>
            </a:pPr>
            <a:endParaRPr kumimoji="1" lang="en-US" altLang="ja-JP" dirty="0"/>
          </a:p>
        </p:txBody>
      </p:sp>
    </p:spTree>
    <p:extLst>
      <p:ext uri="{BB962C8B-B14F-4D97-AF65-F5344CB8AC3E}">
        <p14:creationId xmlns:p14="http://schemas.microsoft.com/office/powerpoint/2010/main" val="29159971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コンテンツ プレースホルダー 6">
            <a:extLst>
              <a:ext uri="{FF2B5EF4-FFF2-40B4-BE49-F238E27FC236}">
                <a16:creationId xmlns:a16="http://schemas.microsoft.com/office/drawing/2014/main" id="{2BABE842-B3AB-4A85-9F27-57A03F6B7249}"/>
              </a:ext>
            </a:extLst>
          </p:cNvPr>
          <p:cNvSpPr>
            <a:spLocks noGrp="1"/>
          </p:cNvSpPr>
          <p:nvPr>
            <p:ph idx="1"/>
          </p:nvPr>
        </p:nvSpPr>
        <p:spPr>
          <a:xfrm>
            <a:off x="838200" y="2119653"/>
            <a:ext cx="10515600" cy="3838575"/>
          </a:xfrm>
        </p:spPr>
        <p:txBody>
          <a:bodyPr/>
          <a:lstStyle/>
          <a:p>
            <a:pPr marL="0" indent="0">
              <a:buNone/>
            </a:pPr>
            <a:r>
              <a:rPr kumimoji="1" lang="ja-JP" altLang="en-US" sz="4000" dirty="0">
                <a:highlight>
                  <a:srgbClr val="FFFF00"/>
                </a:highlight>
              </a:rPr>
              <a:t>生協の意思決定のための最高議決機関</a:t>
            </a:r>
            <a:endParaRPr kumimoji="1" lang="en-US" altLang="ja-JP" sz="4000" dirty="0">
              <a:highlight>
                <a:srgbClr val="FFFF00"/>
              </a:highlight>
            </a:endParaRPr>
          </a:p>
          <a:p>
            <a:pPr marL="0" indent="0">
              <a:buNone/>
            </a:pPr>
            <a:r>
              <a:rPr lang="en-US" altLang="ja-JP" sz="2400" dirty="0"/>
              <a:t>(</a:t>
            </a:r>
            <a:r>
              <a:rPr lang="ja-JP" altLang="en-US" sz="2400" dirty="0"/>
              <a:t>大学生協ハンドブックより</a:t>
            </a:r>
            <a:r>
              <a:rPr lang="en-US" altLang="ja-JP" sz="2400" dirty="0"/>
              <a:t>)</a:t>
            </a:r>
          </a:p>
          <a:p>
            <a:pPr marL="0" indent="0">
              <a:buNone/>
            </a:pPr>
            <a:endParaRPr lang="en-US" altLang="ja-JP" dirty="0"/>
          </a:p>
          <a:p>
            <a:pPr marL="0" indent="0">
              <a:buNone/>
            </a:pPr>
            <a:r>
              <a:rPr lang="ja-JP" altLang="en-US" dirty="0"/>
              <a:t>⚠️年に一回招集しなければならない</a:t>
            </a:r>
            <a:endParaRPr lang="en-US" altLang="ja-JP" dirty="0"/>
          </a:p>
          <a:p>
            <a:pPr marL="0" indent="0">
              <a:buNone/>
            </a:pPr>
            <a:r>
              <a:rPr lang="en-US" altLang="ja-JP" sz="2400" dirty="0"/>
              <a:t>(</a:t>
            </a:r>
            <a:r>
              <a:rPr lang="ja-JP" altLang="en-US" sz="2400" dirty="0"/>
              <a:t>消費生活協同組合法第三十四条</a:t>
            </a:r>
            <a:r>
              <a:rPr lang="en-US" altLang="ja-JP" sz="2400" dirty="0"/>
              <a:t>)</a:t>
            </a:r>
          </a:p>
          <a:p>
            <a:pPr marL="0" indent="0">
              <a:buNone/>
            </a:pPr>
            <a:endParaRPr lang="ja-JP" altLang="en-US" dirty="0"/>
          </a:p>
        </p:txBody>
      </p:sp>
      <p:pic>
        <p:nvPicPr>
          <p:cNvPr id="4" name="図 3">
            <a:extLst>
              <a:ext uri="{FF2B5EF4-FFF2-40B4-BE49-F238E27FC236}">
                <a16:creationId xmlns:a16="http://schemas.microsoft.com/office/drawing/2014/main" id="{89F299D7-27C7-4903-9D5F-94BDB9D8D87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12762" t="9466" r="12590" b="12073"/>
          <a:stretch/>
        </p:blipFill>
        <p:spPr>
          <a:xfrm>
            <a:off x="6869819" y="3054283"/>
            <a:ext cx="5173951" cy="3058964"/>
          </a:xfrm>
          <a:prstGeom prst="rect">
            <a:avLst/>
          </a:prstGeom>
          <a:ln>
            <a:solidFill>
              <a:schemeClr val="tx1"/>
            </a:solidFill>
          </a:ln>
        </p:spPr>
      </p:pic>
      <p:sp>
        <p:nvSpPr>
          <p:cNvPr id="5" name="楕円 4">
            <a:extLst>
              <a:ext uri="{FF2B5EF4-FFF2-40B4-BE49-F238E27FC236}">
                <a16:creationId xmlns:a16="http://schemas.microsoft.com/office/drawing/2014/main" id="{AAE985BF-D974-420E-A5B1-CA10E8F327A6}"/>
              </a:ext>
            </a:extLst>
          </p:cNvPr>
          <p:cNvSpPr/>
          <p:nvPr/>
        </p:nvSpPr>
        <p:spPr>
          <a:xfrm>
            <a:off x="8785650" y="3299097"/>
            <a:ext cx="1489434" cy="859644"/>
          </a:xfrm>
          <a:prstGeom prst="ellipse">
            <a:avLst/>
          </a:prstGeom>
          <a:noFill/>
          <a:ln w="1047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タイトル 1">
            <a:extLst>
              <a:ext uri="{FF2B5EF4-FFF2-40B4-BE49-F238E27FC236}">
                <a16:creationId xmlns:a16="http://schemas.microsoft.com/office/drawing/2014/main" id="{56D7F934-ABE7-440A-80D1-C774FE230D59}"/>
              </a:ext>
            </a:extLst>
          </p:cNvPr>
          <p:cNvSpPr>
            <a:spLocks noGrp="1"/>
          </p:cNvSpPr>
          <p:nvPr>
            <p:ph type="title"/>
          </p:nvPr>
        </p:nvSpPr>
        <p:spPr>
          <a:xfrm>
            <a:off x="838199" y="163158"/>
            <a:ext cx="10515601" cy="1101068"/>
          </a:xfrm>
        </p:spPr>
        <p:txBody>
          <a:bodyPr/>
          <a:lstStyle/>
          <a:p>
            <a:r>
              <a:rPr kumimoji="1" lang="ja-JP" altLang="en-US" dirty="0"/>
              <a:t>総代さんの役割</a:t>
            </a:r>
          </a:p>
        </p:txBody>
      </p:sp>
    </p:spTree>
    <p:extLst>
      <p:ext uri="{BB962C8B-B14F-4D97-AF65-F5344CB8AC3E}">
        <p14:creationId xmlns:p14="http://schemas.microsoft.com/office/powerpoint/2010/main" val="23442181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C3252E6-B5D9-4861-8AB8-D0145AF24482}"/>
              </a:ext>
            </a:extLst>
          </p:cNvPr>
          <p:cNvSpPr>
            <a:spLocks noGrp="1"/>
          </p:cNvSpPr>
          <p:nvPr>
            <p:ph type="title"/>
          </p:nvPr>
        </p:nvSpPr>
        <p:spPr/>
        <p:txBody>
          <a:bodyPr/>
          <a:lstStyle/>
          <a:p>
            <a:r>
              <a:rPr kumimoji="1" lang="ja-JP" altLang="en-US" dirty="0"/>
              <a:t>総代さんの役割</a:t>
            </a:r>
          </a:p>
        </p:txBody>
      </p:sp>
      <p:sp>
        <p:nvSpPr>
          <p:cNvPr id="3" name="コンテンツ プレースホルダー 2">
            <a:extLst>
              <a:ext uri="{FF2B5EF4-FFF2-40B4-BE49-F238E27FC236}">
                <a16:creationId xmlns:a16="http://schemas.microsoft.com/office/drawing/2014/main" id="{B17CF459-9D94-4CB4-82F5-129B24AB05C1}"/>
              </a:ext>
            </a:extLst>
          </p:cNvPr>
          <p:cNvSpPr>
            <a:spLocks noGrp="1"/>
          </p:cNvSpPr>
          <p:nvPr>
            <p:ph idx="1"/>
          </p:nvPr>
        </p:nvSpPr>
        <p:spPr/>
        <p:txBody>
          <a:bodyPr/>
          <a:lstStyle/>
          <a:p>
            <a:pPr marL="0" indent="0">
              <a:buNone/>
            </a:pPr>
            <a:r>
              <a:rPr lang="en-US" altLang="ja-JP" dirty="0">
                <a:latin typeface="+mn-ea"/>
              </a:rPr>
              <a:t>	</a:t>
            </a:r>
            <a:r>
              <a:rPr lang="ja-JP" altLang="en-US" sz="3200" dirty="0">
                <a:latin typeface="+mn-ea"/>
              </a:rPr>
              <a:t>でも</a:t>
            </a:r>
            <a:r>
              <a:rPr lang="en-US" altLang="ja-JP" sz="3200" dirty="0">
                <a:latin typeface="+mn-ea"/>
              </a:rPr>
              <a:t>…</a:t>
            </a:r>
          </a:p>
          <a:p>
            <a:pPr marL="0" indent="0" algn="ctr">
              <a:buNone/>
            </a:pPr>
            <a:r>
              <a:rPr lang="ja-JP" altLang="en-US" sz="3200" dirty="0">
                <a:latin typeface="+mn-ea"/>
              </a:rPr>
              <a:t>組合員全員が運営に関わって話し合うのは</a:t>
            </a:r>
            <a:endParaRPr lang="en-US" altLang="ja-JP" sz="3200" dirty="0">
              <a:latin typeface="+mn-ea"/>
            </a:endParaRPr>
          </a:p>
          <a:p>
            <a:pPr marL="0" indent="0" algn="ctr">
              <a:buNone/>
            </a:pPr>
            <a:r>
              <a:rPr lang="ja-JP" altLang="en-US" sz="3200" dirty="0">
                <a:latin typeface="+mn-ea"/>
              </a:rPr>
              <a:t>時間的にも場所的にも難しい😢</a:t>
            </a:r>
            <a:endParaRPr lang="en-US" altLang="ja-JP" sz="3200" dirty="0">
              <a:latin typeface="+mn-ea"/>
            </a:endParaRPr>
          </a:p>
          <a:p>
            <a:pPr marL="0" indent="0">
              <a:buNone/>
            </a:pPr>
            <a:endParaRPr kumimoji="1" lang="en-US" altLang="ja-JP" sz="3200" dirty="0"/>
          </a:p>
          <a:p>
            <a:pPr marL="0" indent="0">
              <a:buNone/>
            </a:pPr>
            <a:endParaRPr lang="en-US" altLang="ja-JP" dirty="0"/>
          </a:p>
          <a:p>
            <a:pPr marL="0" indent="0" algn="ctr">
              <a:buNone/>
            </a:pPr>
            <a:r>
              <a:rPr kumimoji="1" lang="ja-JP" altLang="en-US" sz="4400" dirty="0">
                <a:highlight>
                  <a:srgbClr val="FFFF00"/>
                </a:highlight>
              </a:rPr>
              <a:t>組合員の代表</a:t>
            </a:r>
            <a:r>
              <a:rPr kumimoji="1" lang="ja-JP" altLang="en-US" sz="4400" dirty="0"/>
              <a:t>を選ぶ！</a:t>
            </a:r>
          </a:p>
        </p:txBody>
      </p:sp>
      <p:sp>
        <p:nvSpPr>
          <p:cNvPr id="5" name="下矢印 5">
            <a:extLst>
              <a:ext uri="{FF2B5EF4-FFF2-40B4-BE49-F238E27FC236}">
                <a16:creationId xmlns:a16="http://schemas.microsoft.com/office/drawing/2014/main" id="{45871FFA-CCE7-4E78-97BC-DD55A8C56230}"/>
              </a:ext>
            </a:extLst>
          </p:cNvPr>
          <p:cNvSpPr/>
          <p:nvPr/>
        </p:nvSpPr>
        <p:spPr>
          <a:xfrm>
            <a:off x="5706761" y="3761294"/>
            <a:ext cx="778476" cy="727669"/>
          </a:xfrm>
          <a:prstGeom prst="downArrow">
            <a:avLst/>
          </a:prstGeom>
          <a:solidFill>
            <a:srgbClr val="001F60"/>
          </a:solidFill>
          <a:ln>
            <a:solidFill>
              <a:srgbClr val="001F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7295932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1">
            <a:extLst>
              <a:ext uri="{FF2B5EF4-FFF2-40B4-BE49-F238E27FC236}">
                <a16:creationId xmlns:a16="http://schemas.microsoft.com/office/drawing/2014/main" id="{56D7F934-ABE7-440A-80D1-C774FE230D59}"/>
              </a:ext>
            </a:extLst>
          </p:cNvPr>
          <p:cNvSpPr>
            <a:spLocks noGrp="1"/>
          </p:cNvSpPr>
          <p:nvPr>
            <p:ph type="title"/>
          </p:nvPr>
        </p:nvSpPr>
        <p:spPr>
          <a:xfrm>
            <a:off x="838199" y="163158"/>
            <a:ext cx="10515601" cy="1101068"/>
          </a:xfrm>
        </p:spPr>
        <p:txBody>
          <a:bodyPr/>
          <a:lstStyle/>
          <a:p>
            <a:r>
              <a:rPr kumimoji="1" lang="ja-JP" altLang="en-US" dirty="0"/>
              <a:t>総代さんの役割</a:t>
            </a:r>
          </a:p>
        </p:txBody>
      </p:sp>
      <p:grpSp>
        <p:nvGrpSpPr>
          <p:cNvPr id="9" name="グループ化 7">
            <a:extLst>
              <a:ext uri="{FF2B5EF4-FFF2-40B4-BE49-F238E27FC236}">
                <a16:creationId xmlns:a16="http://schemas.microsoft.com/office/drawing/2014/main" id="{3B94C632-E394-43AE-A65F-B1240A9DC233}"/>
              </a:ext>
            </a:extLst>
          </p:cNvPr>
          <p:cNvGrpSpPr>
            <a:grpSpLocks/>
          </p:cNvGrpSpPr>
          <p:nvPr/>
        </p:nvGrpSpPr>
        <p:grpSpPr bwMode="auto">
          <a:xfrm>
            <a:off x="2195514" y="2012951"/>
            <a:ext cx="8472487" cy="1674813"/>
            <a:chOff x="683568" y="1687257"/>
            <a:chExt cx="8472274" cy="1674914"/>
          </a:xfrm>
        </p:grpSpPr>
        <p:sp>
          <p:nvSpPr>
            <p:cNvPr id="10" name="テキスト ボックス 4">
              <a:extLst>
                <a:ext uri="{FF2B5EF4-FFF2-40B4-BE49-F238E27FC236}">
                  <a16:creationId xmlns:a16="http://schemas.microsoft.com/office/drawing/2014/main" id="{F80F54BD-BD2E-451D-B81F-88112D8C0B75}"/>
                </a:ext>
              </a:extLst>
            </p:cNvPr>
            <p:cNvSpPr txBox="1">
              <a:spLocks noChangeArrowheads="1"/>
            </p:cNvSpPr>
            <p:nvPr/>
          </p:nvSpPr>
          <p:spPr bwMode="auto">
            <a:xfrm>
              <a:off x="1083404" y="2161842"/>
              <a:ext cx="807243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SzTx/>
                <a:buFontTx/>
                <a:buNone/>
              </a:pPr>
              <a:r>
                <a:rPr lang="ja-JP" altLang="en-US" sz="3200" b="1" dirty="0">
                  <a:solidFill>
                    <a:srgbClr val="FF0000"/>
                  </a:solidFill>
                  <a:latin typeface="HG丸ｺﾞｼｯｸM-PRO" panose="020F0600000000000000" pitchFamily="50" charset="-128"/>
                  <a:ea typeface="HG丸ｺﾞｼｯｸM-PRO" panose="020F0600000000000000" pitchFamily="50" charset="-128"/>
                </a:rPr>
                <a:t>組合員の中</a:t>
              </a:r>
              <a:r>
                <a:rPr lang="ja-JP" altLang="en-US" sz="3200" b="1" dirty="0">
                  <a:latin typeface="HG丸ｺﾞｼｯｸM-PRO" panose="020F0600000000000000" pitchFamily="50" charset="-128"/>
                  <a:ea typeface="HG丸ｺﾞｼｯｸM-PRO" panose="020F0600000000000000" pitchFamily="50" charset="-128"/>
                </a:rPr>
                <a:t>から選出された</a:t>
              </a:r>
              <a:r>
                <a:rPr lang="ja-JP" altLang="en-US" sz="3200" b="1" dirty="0">
                  <a:solidFill>
                    <a:srgbClr val="FF0000"/>
                  </a:solidFill>
                  <a:latin typeface="HG丸ｺﾞｼｯｸM-PRO" panose="020F0600000000000000" pitchFamily="50" charset="-128"/>
                  <a:ea typeface="HG丸ｺﾞｼｯｸM-PRO" panose="020F0600000000000000" pitchFamily="50" charset="-128"/>
                </a:rPr>
                <a:t>代表</a:t>
              </a:r>
              <a:r>
                <a:rPr lang="ja-JP" altLang="en-US" sz="3200" b="1" dirty="0">
                  <a:latin typeface="HG丸ｺﾞｼｯｸM-PRO" panose="020F0600000000000000" pitchFamily="50" charset="-128"/>
                  <a:ea typeface="HG丸ｺﾞｼｯｸM-PRO" panose="020F0600000000000000" pitchFamily="50" charset="-128"/>
                </a:rPr>
                <a:t>（</a:t>
              </a:r>
              <a:r>
                <a:rPr lang="ja-JP" altLang="en-US" sz="4000" b="1" u="sng" dirty="0">
                  <a:solidFill>
                    <a:srgbClr val="FF0000"/>
                  </a:solidFill>
                  <a:latin typeface="HG丸ｺﾞｼｯｸM-PRO" panose="020F0600000000000000" pitchFamily="50" charset="-128"/>
                  <a:ea typeface="HG丸ｺﾞｼｯｸM-PRO" panose="020F0600000000000000" pitchFamily="50" charset="-128"/>
                </a:rPr>
                <a:t>総代</a:t>
              </a:r>
              <a:r>
                <a:rPr lang="ja-JP" altLang="en-US" sz="3200" b="1" dirty="0">
                  <a:latin typeface="HG丸ｺﾞｼｯｸM-PRO" panose="020F0600000000000000" pitchFamily="50" charset="-128"/>
                  <a:ea typeface="HG丸ｺﾞｼｯｸM-PRO" panose="020F0600000000000000" pitchFamily="50" charset="-128"/>
                </a:rPr>
                <a:t>）で構成された会議</a:t>
              </a:r>
              <a:endParaRPr lang="en-US" altLang="ja-JP" sz="3200" b="1" dirty="0">
                <a:latin typeface="HG丸ｺﾞｼｯｸM-PRO" panose="020F0600000000000000" pitchFamily="50" charset="-128"/>
                <a:ea typeface="HG丸ｺﾞｼｯｸM-PRO" panose="020F0600000000000000" pitchFamily="50" charset="-128"/>
              </a:endParaRPr>
            </a:p>
          </p:txBody>
        </p:sp>
        <p:sp>
          <p:nvSpPr>
            <p:cNvPr id="11" name="角丸四角形 2">
              <a:extLst>
                <a:ext uri="{FF2B5EF4-FFF2-40B4-BE49-F238E27FC236}">
                  <a16:creationId xmlns:a16="http://schemas.microsoft.com/office/drawing/2014/main" id="{87FEE8FF-9DA0-4B9C-9147-DF6B8B7E9D4E}"/>
                </a:ext>
              </a:extLst>
            </p:cNvPr>
            <p:cNvSpPr/>
            <p:nvPr/>
          </p:nvSpPr>
          <p:spPr>
            <a:xfrm>
              <a:off x="683568" y="1687257"/>
              <a:ext cx="1655720" cy="603286"/>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3600" dirty="0">
                  <a:solidFill>
                    <a:schemeClr val="tx1"/>
                  </a:solidFill>
                </a:rPr>
                <a:t>総代会</a:t>
              </a:r>
            </a:p>
          </p:txBody>
        </p:sp>
      </p:grpSp>
      <p:sp>
        <p:nvSpPr>
          <p:cNvPr id="12" name="角丸四角形 5">
            <a:extLst>
              <a:ext uri="{FF2B5EF4-FFF2-40B4-BE49-F238E27FC236}">
                <a16:creationId xmlns:a16="http://schemas.microsoft.com/office/drawing/2014/main" id="{6B691B8D-EBAE-4572-A28B-0083B7E22CE2}"/>
              </a:ext>
            </a:extLst>
          </p:cNvPr>
          <p:cNvSpPr/>
          <p:nvPr/>
        </p:nvSpPr>
        <p:spPr>
          <a:xfrm>
            <a:off x="2116139" y="4221163"/>
            <a:ext cx="7991475" cy="18669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4000" b="1" dirty="0">
                <a:solidFill>
                  <a:schemeClr val="tx1"/>
                </a:solidFill>
                <a:latin typeface="HG丸ｺﾞｼｯｸM-PRO" panose="020F0600000000000000" pitchFamily="50" charset="-128"/>
                <a:ea typeface="HG丸ｺﾞｼｯｸM-PRO" panose="020F0600000000000000" pitchFamily="50" charset="-128"/>
              </a:rPr>
              <a:t>総代会では</a:t>
            </a:r>
            <a:r>
              <a:rPr lang="ja-JP" altLang="en-US" sz="4000" b="1" dirty="0">
                <a:solidFill>
                  <a:srgbClr val="FF0000"/>
                </a:solidFill>
                <a:latin typeface="HG丸ｺﾞｼｯｸM-PRO" panose="020F0600000000000000" pitchFamily="50" charset="-128"/>
                <a:ea typeface="HG丸ｺﾞｼｯｸM-PRO" panose="020F0600000000000000" pitchFamily="50" charset="-128"/>
              </a:rPr>
              <a:t>組合員の代表</a:t>
            </a:r>
            <a:r>
              <a:rPr lang="ja-JP" altLang="en-US" sz="4000" b="1" dirty="0">
                <a:solidFill>
                  <a:schemeClr val="tx1"/>
                </a:solidFill>
                <a:latin typeface="HG丸ｺﾞｼｯｸM-PRO" panose="020F0600000000000000" pitchFamily="50" charset="-128"/>
                <a:ea typeface="HG丸ｺﾞｼｯｸM-PRO" panose="020F0600000000000000" pitchFamily="50" charset="-128"/>
              </a:rPr>
              <a:t>として</a:t>
            </a:r>
            <a:endParaRPr lang="en-US" altLang="ja-JP" sz="4000" b="1" dirty="0">
              <a:solidFill>
                <a:schemeClr val="tx1"/>
              </a:solidFill>
              <a:latin typeface="HG丸ｺﾞｼｯｸM-PRO" panose="020F0600000000000000" pitchFamily="50" charset="-128"/>
              <a:ea typeface="HG丸ｺﾞｼｯｸM-PRO" panose="020F0600000000000000" pitchFamily="50" charset="-128"/>
            </a:endParaRPr>
          </a:p>
          <a:p>
            <a:pPr algn="ctr" eaLnBrk="1" hangingPunct="1">
              <a:defRPr/>
            </a:pPr>
            <a:r>
              <a:rPr lang="ja-JP" altLang="en-US" sz="4000" b="1" dirty="0">
                <a:solidFill>
                  <a:srgbClr val="FF0000"/>
                </a:solidFill>
                <a:latin typeface="HG丸ｺﾞｼｯｸM-PRO" panose="020F0600000000000000" pitchFamily="50" charset="-128"/>
                <a:ea typeface="HG丸ｺﾞｼｯｸM-PRO" panose="020F0600000000000000" pitchFamily="50" charset="-128"/>
              </a:rPr>
              <a:t>運営に参加</a:t>
            </a:r>
            <a:r>
              <a:rPr lang="ja-JP" altLang="en-US" sz="4000" b="1" dirty="0">
                <a:solidFill>
                  <a:schemeClr val="tx1"/>
                </a:solidFill>
                <a:latin typeface="HG丸ｺﾞｼｯｸM-PRO" panose="020F0600000000000000" pitchFamily="50" charset="-128"/>
                <a:ea typeface="HG丸ｺﾞｼｯｸM-PRO" panose="020F0600000000000000" pitchFamily="50" charset="-128"/>
              </a:rPr>
              <a:t>することができます</a:t>
            </a:r>
            <a:endParaRPr lang="ja-JP" altLang="en-US" sz="3200" dirty="0">
              <a:solidFill>
                <a:schemeClr val="tx1"/>
              </a:solidFill>
            </a:endParaRPr>
          </a:p>
          <a:p>
            <a:pPr algn="ctr" eaLnBrk="1" hangingPunct="1">
              <a:defRPr/>
            </a:pPr>
            <a:endParaRPr lang="ja-JP" altLang="en-US" dirty="0"/>
          </a:p>
        </p:txBody>
      </p:sp>
    </p:spTree>
    <p:extLst>
      <p:ext uri="{BB962C8B-B14F-4D97-AF65-F5344CB8AC3E}">
        <p14:creationId xmlns:p14="http://schemas.microsoft.com/office/powerpoint/2010/main" val="4075036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直角三角形 51">
            <a:extLst>
              <a:ext uri="{FF2B5EF4-FFF2-40B4-BE49-F238E27FC236}">
                <a16:creationId xmlns:a16="http://schemas.microsoft.com/office/drawing/2014/main" id="{1ADF708D-8209-41D4-BD6D-0C4E20DEAE72}"/>
              </a:ext>
            </a:extLst>
          </p:cNvPr>
          <p:cNvSpPr/>
          <p:nvPr/>
        </p:nvSpPr>
        <p:spPr>
          <a:xfrm flipH="1">
            <a:off x="6738938" y="3286126"/>
            <a:ext cx="3929062" cy="3571875"/>
          </a:xfrm>
          <a:prstGeom prst="rtTriangl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grpSp>
        <p:nvGrpSpPr>
          <p:cNvPr id="2" name="Group 2">
            <a:extLst>
              <a:ext uri="{FF2B5EF4-FFF2-40B4-BE49-F238E27FC236}">
                <a16:creationId xmlns:a16="http://schemas.microsoft.com/office/drawing/2014/main" id="{01B25473-336F-40FA-9A71-AE78BD6B7932}"/>
              </a:ext>
            </a:extLst>
          </p:cNvPr>
          <p:cNvGrpSpPr>
            <a:grpSpLocks/>
          </p:cNvGrpSpPr>
          <p:nvPr/>
        </p:nvGrpSpPr>
        <p:grpSpPr bwMode="auto">
          <a:xfrm>
            <a:off x="5346700" y="3000376"/>
            <a:ext cx="5321300" cy="3668713"/>
            <a:chOff x="2245" y="-422"/>
            <a:chExt cx="3402" cy="4623"/>
          </a:xfrm>
        </p:grpSpPr>
        <p:sp>
          <p:nvSpPr>
            <p:cNvPr id="18491" name="AutoShape 3">
              <a:extLst>
                <a:ext uri="{FF2B5EF4-FFF2-40B4-BE49-F238E27FC236}">
                  <a16:creationId xmlns:a16="http://schemas.microsoft.com/office/drawing/2014/main" id="{9DDC3CF0-B85B-4A6B-8DE8-C06E01FCAA3A}"/>
                </a:ext>
              </a:extLst>
            </p:cNvPr>
            <p:cNvSpPr>
              <a:spLocks noChangeArrowheads="1"/>
            </p:cNvSpPr>
            <p:nvPr/>
          </p:nvSpPr>
          <p:spPr bwMode="auto">
            <a:xfrm>
              <a:off x="2245" y="300"/>
              <a:ext cx="3402" cy="3901"/>
            </a:xfrm>
            <a:prstGeom prst="roundRect">
              <a:avLst>
                <a:gd name="adj" fmla="val 16667"/>
              </a:avLst>
            </a:prstGeom>
            <a:noFill/>
            <a:ln w="76200">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SzTx/>
                <a:buFontTx/>
                <a:buNone/>
              </a:pPr>
              <a:endParaRPr lang="ja-JP" altLang="en-US" sz="1800">
                <a:latin typeface="HGS創英ﾌﾟﾚｾﾞﾝｽEB" panose="02020800000000000000" pitchFamily="18" charset="-128"/>
                <a:ea typeface="HGS創英ﾌﾟﾚｾﾞﾝｽEB" panose="02020800000000000000" pitchFamily="18" charset="-128"/>
              </a:endParaRPr>
            </a:p>
          </p:txBody>
        </p:sp>
        <p:sp>
          <p:nvSpPr>
            <p:cNvPr id="18492" name="Text Box 4">
              <a:extLst>
                <a:ext uri="{FF2B5EF4-FFF2-40B4-BE49-F238E27FC236}">
                  <a16:creationId xmlns:a16="http://schemas.microsoft.com/office/drawing/2014/main" id="{640EFEFA-E777-41EE-906E-B1E3F87564ED}"/>
                </a:ext>
              </a:extLst>
            </p:cNvPr>
            <p:cNvSpPr txBox="1">
              <a:spLocks noChangeArrowheads="1"/>
            </p:cNvSpPr>
            <p:nvPr/>
          </p:nvSpPr>
          <p:spPr bwMode="auto">
            <a:xfrm>
              <a:off x="4300" y="-422"/>
              <a:ext cx="1210" cy="97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SzTx/>
                <a:buFontTx/>
                <a:buNone/>
              </a:pPr>
              <a:r>
                <a:rPr lang="ja-JP" altLang="en-US" sz="4400">
                  <a:latin typeface="HGS創英ﾌﾟﾚｾﾞﾝｽEB" panose="02020800000000000000" pitchFamily="18" charset="-128"/>
                  <a:ea typeface="HGS創英ﾌﾟﾚｾﾞﾝｽEB" panose="02020800000000000000" pitchFamily="18" charset="-128"/>
                </a:rPr>
                <a:t>組合員</a:t>
              </a:r>
            </a:p>
          </p:txBody>
        </p:sp>
      </p:grpSp>
      <p:grpSp>
        <p:nvGrpSpPr>
          <p:cNvPr id="3" name="Group 5">
            <a:extLst>
              <a:ext uri="{FF2B5EF4-FFF2-40B4-BE49-F238E27FC236}">
                <a16:creationId xmlns:a16="http://schemas.microsoft.com/office/drawing/2014/main" id="{A1AD3B97-4BF1-407E-9D1F-72E73B7B8FF8}"/>
              </a:ext>
            </a:extLst>
          </p:cNvPr>
          <p:cNvGrpSpPr>
            <a:grpSpLocks/>
          </p:cNvGrpSpPr>
          <p:nvPr/>
        </p:nvGrpSpPr>
        <p:grpSpPr bwMode="auto">
          <a:xfrm>
            <a:off x="1774825" y="765176"/>
            <a:ext cx="1728788" cy="5472113"/>
            <a:chOff x="158" y="482"/>
            <a:chExt cx="1089" cy="3447"/>
          </a:xfrm>
        </p:grpSpPr>
        <p:sp>
          <p:nvSpPr>
            <p:cNvPr id="18489" name="AutoShape 6">
              <a:extLst>
                <a:ext uri="{FF2B5EF4-FFF2-40B4-BE49-F238E27FC236}">
                  <a16:creationId xmlns:a16="http://schemas.microsoft.com/office/drawing/2014/main" id="{617DC7B8-4590-49D3-9054-86125FC5BC20}"/>
                </a:ext>
              </a:extLst>
            </p:cNvPr>
            <p:cNvSpPr>
              <a:spLocks noChangeArrowheads="1"/>
            </p:cNvSpPr>
            <p:nvPr/>
          </p:nvSpPr>
          <p:spPr bwMode="auto">
            <a:xfrm>
              <a:off x="158" y="482"/>
              <a:ext cx="1089" cy="3447"/>
            </a:xfrm>
            <a:prstGeom prst="roundRect">
              <a:avLst>
                <a:gd name="adj" fmla="val 16667"/>
              </a:avLst>
            </a:prstGeom>
            <a:noFill/>
            <a:ln w="76200">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SzTx/>
                <a:buFontTx/>
                <a:buNone/>
              </a:pPr>
              <a:endParaRPr lang="ja-JP" altLang="en-US" sz="1800">
                <a:latin typeface="HGS創英ﾌﾟﾚｾﾞﾝｽEB" panose="02020800000000000000" pitchFamily="18" charset="-128"/>
                <a:ea typeface="HGS創英ﾌﾟﾚｾﾞﾝｽEB" panose="02020800000000000000" pitchFamily="18" charset="-128"/>
              </a:endParaRPr>
            </a:p>
          </p:txBody>
        </p:sp>
        <p:sp>
          <p:nvSpPr>
            <p:cNvPr id="18490" name="Text Box 7">
              <a:extLst>
                <a:ext uri="{FF2B5EF4-FFF2-40B4-BE49-F238E27FC236}">
                  <a16:creationId xmlns:a16="http://schemas.microsoft.com/office/drawing/2014/main" id="{98A28C38-F99D-4D10-AF76-7726D74B2476}"/>
                </a:ext>
              </a:extLst>
            </p:cNvPr>
            <p:cNvSpPr txBox="1">
              <a:spLocks noChangeArrowheads="1"/>
            </p:cNvSpPr>
            <p:nvPr/>
          </p:nvSpPr>
          <p:spPr bwMode="auto">
            <a:xfrm>
              <a:off x="180" y="1350"/>
              <a:ext cx="969" cy="1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SzTx/>
                <a:buFontTx/>
                <a:buNone/>
              </a:pPr>
              <a:r>
                <a:rPr lang="ja-JP" altLang="en-US" sz="4400">
                  <a:latin typeface="HGS創英ﾌﾟﾚｾﾞﾝｽEB" panose="02020800000000000000" pitchFamily="18" charset="-128"/>
                  <a:ea typeface="HGS創英ﾌﾟﾚｾﾞﾝｽEB" panose="02020800000000000000" pitchFamily="18" charset="-128"/>
                </a:rPr>
                <a:t>生協店舗</a:t>
              </a:r>
              <a:endParaRPr lang="en-US" altLang="ja-JP" sz="4400">
                <a:latin typeface="HGS創英ﾌﾟﾚｾﾞﾝｽEB" panose="02020800000000000000" pitchFamily="18" charset="-128"/>
                <a:ea typeface="HGS創英ﾌﾟﾚｾﾞﾝｽEB" panose="02020800000000000000" pitchFamily="18" charset="-128"/>
              </a:endParaRPr>
            </a:p>
            <a:p>
              <a:pPr eaLnBrk="1" hangingPunct="1">
                <a:spcBef>
                  <a:spcPct val="0"/>
                </a:spcBef>
                <a:buClrTx/>
                <a:buSzTx/>
                <a:buFontTx/>
                <a:buNone/>
              </a:pPr>
              <a:r>
                <a:rPr lang="ja-JP" altLang="en-US" sz="4400">
                  <a:latin typeface="HGS創英ﾌﾟﾚｾﾞﾝｽEB" panose="02020800000000000000" pitchFamily="18" charset="-128"/>
                  <a:ea typeface="HGS創英ﾌﾟﾚｾﾞﾝｽEB" panose="02020800000000000000" pitchFamily="18" charset="-128"/>
                </a:rPr>
                <a:t>　　食堂</a:t>
              </a:r>
            </a:p>
          </p:txBody>
        </p:sp>
      </p:grpSp>
      <p:grpSp>
        <p:nvGrpSpPr>
          <p:cNvPr id="4" name="Group 8">
            <a:extLst>
              <a:ext uri="{FF2B5EF4-FFF2-40B4-BE49-F238E27FC236}">
                <a16:creationId xmlns:a16="http://schemas.microsoft.com/office/drawing/2014/main" id="{9F71097F-60A6-41DE-901F-A5FE869810BE}"/>
              </a:ext>
            </a:extLst>
          </p:cNvPr>
          <p:cNvGrpSpPr>
            <a:grpSpLocks/>
          </p:cNvGrpSpPr>
          <p:nvPr/>
        </p:nvGrpSpPr>
        <p:grpSpPr bwMode="auto">
          <a:xfrm>
            <a:off x="3578226" y="3643314"/>
            <a:ext cx="1674813" cy="1500187"/>
            <a:chOff x="1247" y="2024"/>
            <a:chExt cx="1055" cy="1089"/>
          </a:xfrm>
        </p:grpSpPr>
        <p:sp>
          <p:nvSpPr>
            <p:cNvPr id="18487" name="AutoShape 9">
              <a:extLst>
                <a:ext uri="{FF2B5EF4-FFF2-40B4-BE49-F238E27FC236}">
                  <a16:creationId xmlns:a16="http://schemas.microsoft.com/office/drawing/2014/main" id="{759CF240-A242-41CF-A4F8-6E5414EF5DFC}"/>
                </a:ext>
              </a:extLst>
            </p:cNvPr>
            <p:cNvSpPr>
              <a:spLocks noChangeArrowheads="1"/>
            </p:cNvSpPr>
            <p:nvPr/>
          </p:nvSpPr>
          <p:spPr bwMode="auto">
            <a:xfrm>
              <a:off x="1247" y="2024"/>
              <a:ext cx="998" cy="1089"/>
            </a:xfrm>
            <a:prstGeom prst="leftArrow">
              <a:avLst>
                <a:gd name="adj1" fmla="val 50000"/>
                <a:gd name="adj2" fmla="val 25000"/>
              </a:avLst>
            </a:prstGeom>
            <a:solidFill>
              <a:schemeClr val="folHlink"/>
            </a:solidFill>
            <a:ln w="9525">
              <a:solidFill>
                <a:schemeClr val="folHlink"/>
              </a:solidFill>
              <a:miter lim="800000"/>
              <a:headEnd/>
              <a:tailEnd/>
            </a:ln>
          </p:spPr>
          <p:txBody>
            <a:bodyPr wrap="none" anchor="ct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SzTx/>
                <a:buFontTx/>
                <a:buNone/>
              </a:pPr>
              <a:endParaRPr lang="ja-JP" altLang="en-US" sz="1800">
                <a:latin typeface="Calibri" panose="020F0502020204030204" pitchFamily="34" charset="0"/>
              </a:endParaRPr>
            </a:p>
          </p:txBody>
        </p:sp>
        <p:sp>
          <p:nvSpPr>
            <p:cNvPr id="18488" name="Rectangle 10">
              <a:extLst>
                <a:ext uri="{FF2B5EF4-FFF2-40B4-BE49-F238E27FC236}">
                  <a16:creationId xmlns:a16="http://schemas.microsoft.com/office/drawing/2014/main" id="{F1CA4237-101F-4616-A01C-7937735796B6}"/>
                </a:ext>
              </a:extLst>
            </p:cNvPr>
            <p:cNvSpPr>
              <a:spLocks noChangeArrowheads="1"/>
            </p:cNvSpPr>
            <p:nvPr/>
          </p:nvSpPr>
          <p:spPr bwMode="auto">
            <a:xfrm>
              <a:off x="1292" y="2296"/>
              <a:ext cx="1010" cy="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SzTx/>
                <a:buFontTx/>
                <a:buNone/>
              </a:pPr>
              <a:r>
                <a:rPr lang="ja-JP" altLang="en-US" sz="2400">
                  <a:solidFill>
                    <a:schemeClr val="bg1"/>
                  </a:solidFill>
                  <a:latin typeface="Times" panose="02020603050405020304" pitchFamily="18" charset="0"/>
                  <a:ea typeface="HGP創英角ｺﾞｼｯｸUB" panose="020B0900000000000000" pitchFamily="50" charset="-128"/>
                </a:rPr>
                <a:t>要望・意見</a:t>
              </a:r>
            </a:p>
            <a:p>
              <a:pPr eaLnBrk="1" hangingPunct="1">
                <a:spcBef>
                  <a:spcPct val="0"/>
                </a:spcBef>
                <a:buClrTx/>
                <a:buSzTx/>
                <a:buFontTx/>
                <a:buNone/>
              </a:pPr>
              <a:r>
                <a:rPr lang="ja-JP" altLang="en-US" sz="2400">
                  <a:solidFill>
                    <a:schemeClr val="bg1"/>
                  </a:solidFill>
                  <a:latin typeface="Times" panose="02020603050405020304" pitchFamily="18" charset="0"/>
                  <a:ea typeface="HGP創英角ｺﾞｼｯｸUB" panose="020B0900000000000000" pitchFamily="50" charset="-128"/>
                </a:rPr>
                <a:t>　　　を言う</a:t>
              </a:r>
            </a:p>
          </p:txBody>
        </p:sp>
      </p:grpSp>
      <p:grpSp>
        <p:nvGrpSpPr>
          <p:cNvPr id="5" name="Group 23">
            <a:extLst>
              <a:ext uri="{FF2B5EF4-FFF2-40B4-BE49-F238E27FC236}">
                <a16:creationId xmlns:a16="http://schemas.microsoft.com/office/drawing/2014/main" id="{18C9ACE9-00DC-437F-87E5-63FA3F6B3EE9}"/>
              </a:ext>
            </a:extLst>
          </p:cNvPr>
          <p:cNvGrpSpPr>
            <a:grpSpLocks/>
          </p:cNvGrpSpPr>
          <p:nvPr/>
        </p:nvGrpSpPr>
        <p:grpSpPr bwMode="auto">
          <a:xfrm>
            <a:off x="3381375" y="4857751"/>
            <a:ext cx="1728788" cy="1571625"/>
            <a:chOff x="1156" y="2432"/>
            <a:chExt cx="1089" cy="1089"/>
          </a:xfrm>
        </p:grpSpPr>
        <p:sp>
          <p:nvSpPr>
            <p:cNvPr id="18485" name="AutoShape 24">
              <a:extLst>
                <a:ext uri="{FF2B5EF4-FFF2-40B4-BE49-F238E27FC236}">
                  <a16:creationId xmlns:a16="http://schemas.microsoft.com/office/drawing/2014/main" id="{5B2FA3A2-CF70-4173-B250-52FF7D7C000A}"/>
                </a:ext>
              </a:extLst>
            </p:cNvPr>
            <p:cNvSpPr>
              <a:spLocks noChangeArrowheads="1"/>
            </p:cNvSpPr>
            <p:nvPr/>
          </p:nvSpPr>
          <p:spPr bwMode="auto">
            <a:xfrm rot="10800000">
              <a:off x="1247" y="2432"/>
              <a:ext cx="998" cy="1089"/>
            </a:xfrm>
            <a:prstGeom prst="leftArrow">
              <a:avLst>
                <a:gd name="adj1" fmla="val 50000"/>
                <a:gd name="adj2" fmla="val 25000"/>
              </a:avLst>
            </a:prstGeom>
            <a:solidFill>
              <a:schemeClr val="folHlink"/>
            </a:solidFill>
            <a:ln w="9525">
              <a:solidFill>
                <a:schemeClr val="folHlink"/>
              </a:solidFill>
              <a:miter lim="800000"/>
              <a:headEnd/>
              <a:tailEnd/>
            </a:ln>
          </p:spPr>
          <p:txBody>
            <a:bodyPr wrap="none" anchor="ct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SzTx/>
                <a:buFontTx/>
                <a:buNone/>
              </a:pPr>
              <a:endParaRPr lang="ja-JP" altLang="en-US" sz="1800">
                <a:latin typeface="Calibri" panose="020F0502020204030204" pitchFamily="34" charset="0"/>
              </a:endParaRPr>
            </a:p>
          </p:txBody>
        </p:sp>
        <p:sp>
          <p:nvSpPr>
            <p:cNvPr id="18486" name="Rectangle 25">
              <a:extLst>
                <a:ext uri="{FF2B5EF4-FFF2-40B4-BE49-F238E27FC236}">
                  <a16:creationId xmlns:a16="http://schemas.microsoft.com/office/drawing/2014/main" id="{92F86CEA-9F3F-4B13-81DA-0EDEB9FF471B}"/>
                </a:ext>
              </a:extLst>
            </p:cNvPr>
            <p:cNvSpPr>
              <a:spLocks noChangeArrowheads="1"/>
            </p:cNvSpPr>
            <p:nvPr/>
          </p:nvSpPr>
          <p:spPr bwMode="auto">
            <a:xfrm>
              <a:off x="1156" y="2704"/>
              <a:ext cx="1072"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SzTx/>
                <a:buFontTx/>
                <a:buNone/>
              </a:pPr>
              <a:r>
                <a:rPr lang="ja-JP" altLang="en-US" sz="2400">
                  <a:solidFill>
                    <a:schemeClr val="bg1"/>
                  </a:solidFill>
                  <a:latin typeface="Times" panose="02020603050405020304" pitchFamily="18" charset="0"/>
                  <a:ea typeface="HGP創英角ｺﾞｼｯｸUB" panose="020B0900000000000000" pitchFamily="50" charset="-128"/>
                </a:rPr>
                <a:t>商品の提供</a:t>
              </a:r>
            </a:p>
            <a:p>
              <a:pPr eaLnBrk="1" hangingPunct="1">
                <a:spcBef>
                  <a:spcPct val="0"/>
                </a:spcBef>
                <a:buClrTx/>
                <a:buSzTx/>
                <a:buFontTx/>
                <a:buNone/>
              </a:pPr>
              <a:r>
                <a:rPr lang="ja-JP" altLang="en-US" sz="2400">
                  <a:solidFill>
                    <a:schemeClr val="bg1"/>
                  </a:solidFill>
                  <a:latin typeface="Times" panose="02020603050405020304" pitchFamily="18" charset="0"/>
                  <a:ea typeface="HGP創英角ｺﾞｼｯｸUB" panose="020B0900000000000000" pitchFamily="50" charset="-128"/>
                </a:rPr>
                <a:t>要望の実現</a:t>
              </a:r>
            </a:p>
          </p:txBody>
        </p:sp>
      </p:grpSp>
      <p:pic>
        <p:nvPicPr>
          <p:cNvPr id="9253" name="コンテンツ プレースホルダ 4" descr="大学生協小屋.jpg">
            <a:extLst>
              <a:ext uri="{FF2B5EF4-FFF2-40B4-BE49-F238E27FC236}">
                <a16:creationId xmlns:a16="http://schemas.microsoft.com/office/drawing/2014/main" id="{F3B604F2-C67C-4DA3-8212-453702F64E3F}"/>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09750" y="0"/>
            <a:ext cx="1785938" cy="178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0" name="スライド番号プレースホルダ 71">
            <a:extLst>
              <a:ext uri="{FF2B5EF4-FFF2-40B4-BE49-F238E27FC236}">
                <a16:creationId xmlns:a16="http://schemas.microsoft.com/office/drawing/2014/main" id="{056252F2-F301-4B6A-9017-2BBE8FACAB9A}"/>
              </a:ext>
            </a:extLst>
          </p:cNvPr>
          <p:cNvSpPr>
            <a:spLocks noGrp="1"/>
          </p:cNvSpPr>
          <p:nvPr>
            <p:ph type="sldNum" sz="quarter" idx="11"/>
          </p:nvPr>
        </p:nvSpPr>
        <p:spPr>
          <a:xfrm>
            <a:off x="1981200" y="6245225"/>
            <a:ext cx="2133600" cy="47625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lgn="l">
              <a:spcBef>
                <a:spcPct val="0"/>
              </a:spcBef>
              <a:buClrTx/>
              <a:buSzTx/>
              <a:buFontTx/>
              <a:buNone/>
            </a:pPr>
            <a:fld id="{70DCAF8B-9711-4703-A4FC-75EFA683F49D}" type="slidenum">
              <a:rPr kumimoji="0" lang="ja-JP" altLang="en-US" sz="1200"/>
              <a:pPr algn="l">
                <a:spcBef>
                  <a:spcPct val="0"/>
                </a:spcBef>
                <a:buClrTx/>
                <a:buSzTx/>
                <a:buFontTx/>
                <a:buNone/>
              </a:pPr>
              <a:t>15</a:t>
            </a:fld>
            <a:endParaRPr kumimoji="0" lang="ja-JP" altLang="en-US" sz="1200"/>
          </a:p>
        </p:txBody>
      </p:sp>
      <p:sp>
        <p:nvSpPr>
          <p:cNvPr id="18441" name="Freeform 35">
            <a:extLst>
              <a:ext uri="{FF2B5EF4-FFF2-40B4-BE49-F238E27FC236}">
                <a16:creationId xmlns:a16="http://schemas.microsoft.com/office/drawing/2014/main" id="{8B9458A7-7A84-468B-B1A1-596DA7F1C483}"/>
              </a:ext>
            </a:extLst>
          </p:cNvPr>
          <p:cNvSpPr>
            <a:spLocks/>
          </p:cNvSpPr>
          <p:nvPr/>
        </p:nvSpPr>
        <p:spPr bwMode="auto">
          <a:xfrm>
            <a:off x="6381750" y="5214939"/>
            <a:ext cx="642938" cy="1214437"/>
          </a:xfrm>
          <a:custGeom>
            <a:avLst/>
            <a:gdLst>
              <a:gd name="T0" fmla="*/ 2147483646 w 364"/>
              <a:gd name="T1" fmla="*/ 2147483646 h 746"/>
              <a:gd name="T2" fmla="*/ 2147483646 w 364"/>
              <a:gd name="T3" fmla="*/ 2147483646 h 746"/>
              <a:gd name="T4" fmla="*/ 2147483646 w 364"/>
              <a:gd name="T5" fmla="*/ 2147483646 h 746"/>
              <a:gd name="T6" fmla="*/ 2147483646 w 364"/>
              <a:gd name="T7" fmla="*/ 2147483646 h 746"/>
              <a:gd name="T8" fmla="*/ 2147483646 w 364"/>
              <a:gd name="T9" fmla="*/ 2147483646 h 746"/>
              <a:gd name="T10" fmla="*/ 2147483646 w 364"/>
              <a:gd name="T11" fmla="*/ 2147483646 h 746"/>
              <a:gd name="T12" fmla="*/ 2147483646 w 364"/>
              <a:gd name="T13" fmla="*/ 2147483646 h 746"/>
              <a:gd name="T14" fmla="*/ 2147483646 w 364"/>
              <a:gd name="T15" fmla="*/ 2147483646 h 746"/>
              <a:gd name="T16" fmla="*/ 2147483646 w 364"/>
              <a:gd name="T17" fmla="*/ 2147483646 h 746"/>
              <a:gd name="T18" fmla="*/ 2147483646 w 364"/>
              <a:gd name="T19" fmla="*/ 2147483646 h 746"/>
              <a:gd name="T20" fmla="*/ 2147483646 w 364"/>
              <a:gd name="T21" fmla="*/ 2147483646 h 746"/>
              <a:gd name="T22" fmla="*/ 2147483646 w 364"/>
              <a:gd name="T23" fmla="*/ 2147483646 h 746"/>
              <a:gd name="T24" fmla="*/ 2147483646 w 364"/>
              <a:gd name="T25" fmla="*/ 2147483646 h 746"/>
              <a:gd name="T26" fmla="*/ 2147483646 w 364"/>
              <a:gd name="T27" fmla="*/ 2147483646 h 746"/>
              <a:gd name="T28" fmla="*/ 2147483646 w 364"/>
              <a:gd name="T29" fmla="*/ 2147483646 h 746"/>
              <a:gd name="T30" fmla="*/ 2147483646 w 364"/>
              <a:gd name="T31" fmla="*/ 2147483646 h 746"/>
              <a:gd name="T32" fmla="*/ 2147483646 w 364"/>
              <a:gd name="T33" fmla="*/ 2147483646 h 746"/>
              <a:gd name="T34" fmla="*/ 2147483646 w 364"/>
              <a:gd name="T35" fmla="*/ 2147483646 h 746"/>
              <a:gd name="T36" fmla="*/ 2147483646 w 364"/>
              <a:gd name="T37" fmla="*/ 0 h 746"/>
              <a:gd name="T38" fmla="*/ 2147483646 w 364"/>
              <a:gd name="T39" fmla="*/ 0 h 746"/>
              <a:gd name="T40" fmla="*/ 2147483646 w 364"/>
              <a:gd name="T41" fmla="*/ 2147483646 h 746"/>
              <a:gd name="T42" fmla="*/ 2147483646 w 364"/>
              <a:gd name="T43" fmla="*/ 2147483646 h 746"/>
              <a:gd name="T44" fmla="*/ 2147483646 w 364"/>
              <a:gd name="T45" fmla="*/ 2147483646 h 746"/>
              <a:gd name="T46" fmla="*/ 2147483646 w 364"/>
              <a:gd name="T47" fmla="*/ 2147483646 h 746"/>
              <a:gd name="T48" fmla="*/ 2147483646 w 364"/>
              <a:gd name="T49" fmla="*/ 2147483646 h 746"/>
              <a:gd name="T50" fmla="*/ 2147483646 w 364"/>
              <a:gd name="T51" fmla="*/ 2147483646 h 746"/>
              <a:gd name="T52" fmla="*/ 2147483646 w 364"/>
              <a:gd name="T53" fmla="*/ 2147483646 h 746"/>
              <a:gd name="T54" fmla="*/ 2147483646 w 364"/>
              <a:gd name="T55" fmla="*/ 2147483646 h 746"/>
              <a:gd name="T56" fmla="*/ 2147483646 w 364"/>
              <a:gd name="T57" fmla="*/ 2147483646 h 746"/>
              <a:gd name="T58" fmla="*/ 2147483646 w 364"/>
              <a:gd name="T59" fmla="*/ 2147483646 h 746"/>
              <a:gd name="T60" fmla="*/ 2147483646 w 364"/>
              <a:gd name="T61" fmla="*/ 2147483646 h 746"/>
              <a:gd name="T62" fmla="*/ 2147483646 w 364"/>
              <a:gd name="T63" fmla="*/ 2147483646 h 746"/>
              <a:gd name="T64" fmla="*/ 2147483646 w 364"/>
              <a:gd name="T65" fmla="*/ 2147483646 h 746"/>
              <a:gd name="T66" fmla="*/ 2147483646 w 364"/>
              <a:gd name="T67" fmla="*/ 2147483646 h 746"/>
              <a:gd name="T68" fmla="*/ 2147483646 w 364"/>
              <a:gd name="T69" fmla="*/ 2147483646 h 746"/>
              <a:gd name="T70" fmla="*/ 2147483646 w 364"/>
              <a:gd name="T71" fmla="*/ 2147483646 h 746"/>
              <a:gd name="T72" fmla="*/ 2147483646 w 364"/>
              <a:gd name="T73" fmla="*/ 2147483646 h 746"/>
              <a:gd name="T74" fmla="*/ 2147483646 w 364"/>
              <a:gd name="T75" fmla="*/ 2147483646 h 74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64"/>
              <a:gd name="T115" fmla="*/ 0 h 746"/>
              <a:gd name="T116" fmla="*/ 364 w 364"/>
              <a:gd name="T117" fmla="*/ 746 h 74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64" h="746">
                <a:moveTo>
                  <a:pt x="364" y="746"/>
                </a:moveTo>
                <a:lnTo>
                  <a:pt x="364" y="746"/>
                </a:lnTo>
                <a:lnTo>
                  <a:pt x="362" y="670"/>
                </a:lnTo>
                <a:lnTo>
                  <a:pt x="358" y="596"/>
                </a:lnTo>
                <a:lnTo>
                  <a:pt x="348" y="528"/>
                </a:lnTo>
                <a:lnTo>
                  <a:pt x="338" y="464"/>
                </a:lnTo>
                <a:lnTo>
                  <a:pt x="322" y="406"/>
                </a:lnTo>
                <a:lnTo>
                  <a:pt x="306" y="354"/>
                </a:lnTo>
                <a:lnTo>
                  <a:pt x="296" y="330"/>
                </a:lnTo>
                <a:lnTo>
                  <a:pt x="286" y="310"/>
                </a:lnTo>
                <a:lnTo>
                  <a:pt x="276" y="290"/>
                </a:lnTo>
                <a:lnTo>
                  <a:pt x="266" y="272"/>
                </a:lnTo>
                <a:lnTo>
                  <a:pt x="280" y="262"/>
                </a:lnTo>
                <a:lnTo>
                  <a:pt x="292" y="248"/>
                </a:lnTo>
                <a:lnTo>
                  <a:pt x="304" y="234"/>
                </a:lnTo>
                <a:lnTo>
                  <a:pt x="314" y="220"/>
                </a:lnTo>
                <a:lnTo>
                  <a:pt x="322" y="204"/>
                </a:lnTo>
                <a:lnTo>
                  <a:pt x="326" y="186"/>
                </a:lnTo>
                <a:lnTo>
                  <a:pt x="330" y="168"/>
                </a:lnTo>
                <a:lnTo>
                  <a:pt x="332" y="148"/>
                </a:lnTo>
                <a:lnTo>
                  <a:pt x="330" y="134"/>
                </a:lnTo>
                <a:lnTo>
                  <a:pt x="328" y="118"/>
                </a:lnTo>
                <a:lnTo>
                  <a:pt x="324" y="104"/>
                </a:lnTo>
                <a:lnTo>
                  <a:pt x="320" y="90"/>
                </a:lnTo>
                <a:lnTo>
                  <a:pt x="314" y="78"/>
                </a:lnTo>
                <a:lnTo>
                  <a:pt x="306" y="66"/>
                </a:lnTo>
                <a:lnTo>
                  <a:pt x="298" y="54"/>
                </a:lnTo>
                <a:lnTo>
                  <a:pt x="288" y="44"/>
                </a:lnTo>
                <a:lnTo>
                  <a:pt x="278" y="34"/>
                </a:lnTo>
                <a:lnTo>
                  <a:pt x="266" y="26"/>
                </a:lnTo>
                <a:lnTo>
                  <a:pt x="254" y="18"/>
                </a:lnTo>
                <a:lnTo>
                  <a:pt x="240" y="12"/>
                </a:lnTo>
                <a:lnTo>
                  <a:pt x="226" y="6"/>
                </a:lnTo>
                <a:lnTo>
                  <a:pt x="212" y="2"/>
                </a:lnTo>
                <a:lnTo>
                  <a:pt x="198" y="0"/>
                </a:lnTo>
                <a:lnTo>
                  <a:pt x="182" y="0"/>
                </a:lnTo>
                <a:lnTo>
                  <a:pt x="168" y="0"/>
                </a:lnTo>
                <a:lnTo>
                  <a:pt x="152" y="2"/>
                </a:lnTo>
                <a:lnTo>
                  <a:pt x="138" y="6"/>
                </a:lnTo>
                <a:lnTo>
                  <a:pt x="124" y="12"/>
                </a:lnTo>
                <a:lnTo>
                  <a:pt x="112" y="18"/>
                </a:lnTo>
                <a:lnTo>
                  <a:pt x="100" y="26"/>
                </a:lnTo>
                <a:lnTo>
                  <a:pt x="88" y="34"/>
                </a:lnTo>
                <a:lnTo>
                  <a:pt x="78" y="44"/>
                </a:lnTo>
                <a:lnTo>
                  <a:pt x="68" y="54"/>
                </a:lnTo>
                <a:lnTo>
                  <a:pt x="60" y="66"/>
                </a:lnTo>
                <a:lnTo>
                  <a:pt x="52" y="78"/>
                </a:lnTo>
                <a:lnTo>
                  <a:pt x="46" y="90"/>
                </a:lnTo>
                <a:lnTo>
                  <a:pt x="40" y="104"/>
                </a:lnTo>
                <a:lnTo>
                  <a:pt x="36" y="118"/>
                </a:lnTo>
                <a:lnTo>
                  <a:pt x="34" y="134"/>
                </a:lnTo>
                <a:lnTo>
                  <a:pt x="34" y="148"/>
                </a:lnTo>
                <a:lnTo>
                  <a:pt x="34" y="168"/>
                </a:lnTo>
                <a:lnTo>
                  <a:pt x="38" y="186"/>
                </a:lnTo>
                <a:lnTo>
                  <a:pt x="44" y="204"/>
                </a:lnTo>
                <a:lnTo>
                  <a:pt x="52" y="220"/>
                </a:lnTo>
                <a:lnTo>
                  <a:pt x="62" y="234"/>
                </a:lnTo>
                <a:lnTo>
                  <a:pt x="72" y="248"/>
                </a:lnTo>
                <a:lnTo>
                  <a:pt x="86" y="262"/>
                </a:lnTo>
                <a:lnTo>
                  <a:pt x="100" y="272"/>
                </a:lnTo>
                <a:lnTo>
                  <a:pt x="88" y="290"/>
                </a:lnTo>
                <a:lnTo>
                  <a:pt x="78" y="310"/>
                </a:lnTo>
                <a:lnTo>
                  <a:pt x="68" y="330"/>
                </a:lnTo>
                <a:lnTo>
                  <a:pt x="60" y="354"/>
                </a:lnTo>
                <a:lnTo>
                  <a:pt x="42" y="406"/>
                </a:lnTo>
                <a:lnTo>
                  <a:pt x="28" y="464"/>
                </a:lnTo>
                <a:lnTo>
                  <a:pt x="16" y="528"/>
                </a:lnTo>
                <a:lnTo>
                  <a:pt x="8" y="596"/>
                </a:lnTo>
                <a:lnTo>
                  <a:pt x="2" y="670"/>
                </a:lnTo>
                <a:lnTo>
                  <a:pt x="0" y="746"/>
                </a:lnTo>
                <a:lnTo>
                  <a:pt x="364" y="746"/>
                </a:lnTo>
                <a:close/>
              </a:path>
            </a:pathLst>
          </a:custGeom>
          <a:solidFill>
            <a:srgbClr val="E7D321"/>
          </a:solidFill>
          <a:ln w="57150">
            <a:solidFill>
              <a:srgbClr val="99CC00"/>
            </a:solidFill>
            <a:round/>
            <a:headEnd/>
            <a:tailEnd/>
          </a:ln>
        </p:spPr>
        <p:txBody>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SzTx/>
              <a:buFontTx/>
              <a:buNone/>
            </a:pPr>
            <a:endParaRPr lang="en-US" altLang="ja-JP" sz="2400">
              <a:latin typeface="Calibri" panose="020F0502020204030204" pitchFamily="34" charset="0"/>
            </a:endParaRPr>
          </a:p>
          <a:p>
            <a:pPr algn="ctr" eaLnBrk="1" hangingPunct="1">
              <a:spcBef>
                <a:spcPct val="0"/>
              </a:spcBef>
              <a:buClrTx/>
              <a:buSzTx/>
              <a:buFontTx/>
              <a:buNone/>
            </a:pPr>
            <a:r>
              <a:rPr lang="ja-JP" altLang="en-US" sz="2400" b="1">
                <a:latin typeface="HG丸ｺﾞｼｯｸM-PRO" panose="020F0600000000000000" pitchFamily="50" charset="-128"/>
                <a:ea typeface="HG丸ｺﾞｼｯｸM-PRO" panose="020F0600000000000000" pitchFamily="50" charset="-128"/>
              </a:rPr>
              <a:t>学</a:t>
            </a:r>
            <a:endParaRPr lang="en-US" altLang="ja-JP" sz="2400" b="1">
              <a:latin typeface="HG丸ｺﾞｼｯｸM-PRO" panose="020F0600000000000000" pitchFamily="50" charset="-128"/>
              <a:ea typeface="HG丸ｺﾞｼｯｸM-PRO" panose="020F0600000000000000" pitchFamily="50" charset="-128"/>
            </a:endParaRPr>
          </a:p>
          <a:p>
            <a:pPr algn="ctr" eaLnBrk="1" hangingPunct="1">
              <a:spcBef>
                <a:spcPct val="0"/>
              </a:spcBef>
              <a:buClrTx/>
              <a:buSzTx/>
              <a:buFontTx/>
              <a:buNone/>
            </a:pPr>
            <a:r>
              <a:rPr lang="ja-JP" altLang="en-US" sz="2400" b="1">
                <a:latin typeface="HG丸ｺﾞｼｯｸM-PRO" panose="020F0600000000000000" pitchFamily="50" charset="-128"/>
                <a:ea typeface="HG丸ｺﾞｼｯｸM-PRO" panose="020F0600000000000000" pitchFamily="50" charset="-128"/>
              </a:rPr>
              <a:t>生</a:t>
            </a:r>
          </a:p>
        </p:txBody>
      </p:sp>
      <p:sp>
        <p:nvSpPr>
          <p:cNvPr id="18442" name="Freeform 35">
            <a:extLst>
              <a:ext uri="{FF2B5EF4-FFF2-40B4-BE49-F238E27FC236}">
                <a16:creationId xmlns:a16="http://schemas.microsoft.com/office/drawing/2014/main" id="{14E099BB-2F51-4B58-BF38-944208711DF8}"/>
              </a:ext>
            </a:extLst>
          </p:cNvPr>
          <p:cNvSpPr>
            <a:spLocks/>
          </p:cNvSpPr>
          <p:nvPr/>
        </p:nvSpPr>
        <p:spPr bwMode="auto">
          <a:xfrm>
            <a:off x="5667375" y="5214939"/>
            <a:ext cx="642938" cy="1214437"/>
          </a:xfrm>
          <a:custGeom>
            <a:avLst/>
            <a:gdLst>
              <a:gd name="T0" fmla="*/ 2147483646 w 364"/>
              <a:gd name="T1" fmla="*/ 2147483646 h 746"/>
              <a:gd name="T2" fmla="*/ 2147483646 w 364"/>
              <a:gd name="T3" fmla="*/ 2147483646 h 746"/>
              <a:gd name="T4" fmla="*/ 2147483646 w 364"/>
              <a:gd name="T5" fmla="*/ 2147483646 h 746"/>
              <a:gd name="T6" fmla="*/ 2147483646 w 364"/>
              <a:gd name="T7" fmla="*/ 2147483646 h 746"/>
              <a:gd name="T8" fmla="*/ 2147483646 w 364"/>
              <a:gd name="T9" fmla="*/ 2147483646 h 746"/>
              <a:gd name="T10" fmla="*/ 2147483646 w 364"/>
              <a:gd name="T11" fmla="*/ 2147483646 h 746"/>
              <a:gd name="T12" fmla="*/ 2147483646 w 364"/>
              <a:gd name="T13" fmla="*/ 2147483646 h 746"/>
              <a:gd name="T14" fmla="*/ 2147483646 w 364"/>
              <a:gd name="T15" fmla="*/ 2147483646 h 746"/>
              <a:gd name="T16" fmla="*/ 2147483646 w 364"/>
              <a:gd name="T17" fmla="*/ 2147483646 h 746"/>
              <a:gd name="T18" fmla="*/ 2147483646 w 364"/>
              <a:gd name="T19" fmla="*/ 2147483646 h 746"/>
              <a:gd name="T20" fmla="*/ 2147483646 w 364"/>
              <a:gd name="T21" fmla="*/ 2147483646 h 746"/>
              <a:gd name="T22" fmla="*/ 2147483646 w 364"/>
              <a:gd name="T23" fmla="*/ 2147483646 h 746"/>
              <a:gd name="T24" fmla="*/ 2147483646 w 364"/>
              <a:gd name="T25" fmla="*/ 2147483646 h 746"/>
              <a:gd name="T26" fmla="*/ 2147483646 w 364"/>
              <a:gd name="T27" fmla="*/ 2147483646 h 746"/>
              <a:gd name="T28" fmla="*/ 2147483646 w 364"/>
              <a:gd name="T29" fmla="*/ 2147483646 h 746"/>
              <a:gd name="T30" fmla="*/ 2147483646 w 364"/>
              <a:gd name="T31" fmla="*/ 2147483646 h 746"/>
              <a:gd name="T32" fmla="*/ 2147483646 w 364"/>
              <a:gd name="T33" fmla="*/ 2147483646 h 746"/>
              <a:gd name="T34" fmla="*/ 2147483646 w 364"/>
              <a:gd name="T35" fmla="*/ 2147483646 h 746"/>
              <a:gd name="T36" fmla="*/ 2147483646 w 364"/>
              <a:gd name="T37" fmla="*/ 0 h 746"/>
              <a:gd name="T38" fmla="*/ 2147483646 w 364"/>
              <a:gd name="T39" fmla="*/ 0 h 746"/>
              <a:gd name="T40" fmla="*/ 2147483646 w 364"/>
              <a:gd name="T41" fmla="*/ 2147483646 h 746"/>
              <a:gd name="T42" fmla="*/ 2147483646 w 364"/>
              <a:gd name="T43" fmla="*/ 2147483646 h 746"/>
              <a:gd name="T44" fmla="*/ 2147483646 w 364"/>
              <a:gd name="T45" fmla="*/ 2147483646 h 746"/>
              <a:gd name="T46" fmla="*/ 2147483646 w 364"/>
              <a:gd name="T47" fmla="*/ 2147483646 h 746"/>
              <a:gd name="T48" fmla="*/ 2147483646 w 364"/>
              <a:gd name="T49" fmla="*/ 2147483646 h 746"/>
              <a:gd name="T50" fmla="*/ 2147483646 w 364"/>
              <a:gd name="T51" fmla="*/ 2147483646 h 746"/>
              <a:gd name="T52" fmla="*/ 2147483646 w 364"/>
              <a:gd name="T53" fmla="*/ 2147483646 h 746"/>
              <a:gd name="T54" fmla="*/ 2147483646 w 364"/>
              <a:gd name="T55" fmla="*/ 2147483646 h 746"/>
              <a:gd name="T56" fmla="*/ 2147483646 w 364"/>
              <a:gd name="T57" fmla="*/ 2147483646 h 746"/>
              <a:gd name="T58" fmla="*/ 2147483646 w 364"/>
              <a:gd name="T59" fmla="*/ 2147483646 h 746"/>
              <a:gd name="T60" fmla="*/ 2147483646 w 364"/>
              <a:gd name="T61" fmla="*/ 2147483646 h 746"/>
              <a:gd name="T62" fmla="*/ 2147483646 w 364"/>
              <a:gd name="T63" fmla="*/ 2147483646 h 746"/>
              <a:gd name="T64" fmla="*/ 2147483646 w 364"/>
              <a:gd name="T65" fmla="*/ 2147483646 h 746"/>
              <a:gd name="T66" fmla="*/ 2147483646 w 364"/>
              <a:gd name="T67" fmla="*/ 2147483646 h 746"/>
              <a:gd name="T68" fmla="*/ 2147483646 w 364"/>
              <a:gd name="T69" fmla="*/ 2147483646 h 746"/>
              <a:gd name="T70" fmla="*/ 2147483646 w 364"/>
              <a:gd name="T71" fmla="*/ 2147483646 h 746"/>
              <a:gd name="T72" fmla="*/ 2147483646 w 364"/>
              <a:gd name="T73" fmla="*/ 2147483646 h 746"/>
              <a:gd name="T74" fmla="*/ 2147483646 w 364"/>
              <a:gd name="T75" fmla="*/ 2147483646 h 74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64"/>
              <a:gd name="T115" fmla="*/ 0 h 746"/>
              <a:gd name="T116" fmla="*/ 364 w 364"/>
              <a:gd name="T117" fmla="*/ 746 h 74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64" h="746">
                <a:moveTo>
                  <a:pt x="364" y="746"/>
                </a:moveTo>
                <a:lnTo>
                  <a:pt x="364" y="746"/>
                </a:lnTo>
                <a:lnTo>
                  <a:pt x="362" y="670"/>
                </a:lnTo>
                <a:lnTo>
                  <a:pt x="358" y="596"/>
                </a:lnTo>
                <a:lnTo>
                  <a:pt x="348" y="528"/>
                </a:lnTo>
                <a:lnTo>
                  <a:pt x="338" y="464"/>
                </a:lnTo>
                <a:lnTo>
                  <a:pt x="322" y="406"/>
                </a:lnTo>
                <a:lnTo>
                  <a:pt x="306" y="354"/>
                </a:lnTo>
                <a:lnTo>
                  <a:pt x="296" y="330"/>
                </a:lnTo>
                <a:lnTo>
                  <a:pt x="286" y="310"/>
                </a:lnTo>
                <a:lnTo>
                  <a:pt x="276" y="290"/>
                </a:lnTo>
                <a:lnTo>
                  <a:pt x="266" y="272"/>
                </a:lnTo>
                <a:lnTo>
                  <a:pt x="280" y="262"/>
                </a:lnTo>
                <a:lnTo>
                  <a:pt x="292" y="248"/>
                </a:lnTo>
                <a:lnTo>
                  <a:pt x="304" y="234"/>
                </a:lnTo>
                <a:lnTo>
                  <a:pt x="314" y="220"/>
                </a:lnTo>
                <a:lnTo>
                  <a:pt x="322" y="204"/>
                </a:lnTo>
                <a:lnTo>
                  <a:pt x="326" y="186"/>
                </a:lnTo>
                <a:lnTo>
                  <a:pt x="330" y="168"/>
                </a:lnTo>
                <a:lnTo>
                  <a:pt x="332" y="148"/>
                </a:lnTo>
                <a:lnTo>
                  <a:pt x="330" y="134"/>
                </a:lnTo>
                <a:lnTo>
                  <a:pt x="328" y="118"/>
                </a:lnTo>
                <a:lnTo>
                  <a:pt x="324" y="104"/>
                </a:lnTo>
                <a:lnTo>
                  <a:pt x="320" y="90"/>
                </a:lnTo>
                <a:lnTo>
                  <a:pt x="314" y="78"/>
                </a:lnTo>
                <a:lnTo>
                  <a:pt x="306" y="66"/>
                </a:lnTo>
                <a:lnTo>
                  <a:pt x="298" y="54"/>
                </a:lnTo>
                <a:lnTo>
                  <a:pt x="288" y="44"/>
                </a:lnTo>
                <a:lnTo>
                  <a:pt x="278" y="34"/>
                </a:lnTo>
                <a:lnTo>
                  <a:pt x="266" y="26"/>
                </a:lnTo>
                <a:lnTo>
                  <a:pt x="254" y="18"/>
                </a:lnTo>
                <a:lnTo>
                  <a:pt x="240" y="12"/>
                </a:lnTo>
                <a:lnTo>
                  <a:pt x="226" y="6"/>
                </a:lnTo>
                <a:lnTo>
                  <a:pt x="212" y="2"/>
                </a:lnTo>
                <a:lnTo>
                  <a:pt x="198" y="0"/>
                </a:lnTo>
                <a:lnTo>
                  <a:pt x="182" y="0"/>
                </a:lnTo>
                <a:lnTo>
                  <a:pt x="168" y="0"/>
                </a:lnTo>
                <a:lnTo>
                  <a:pt x="152" y="2"/>
                </a:lnTo>
                <a:lnTo>
                  <a:pt x="138" y="6"/>
                </a:lnTo>
                <a:lnTo>
                  <a:pt x="124" y="12"/>
                </a:lnTo>
                <a:lnTo>
                  <a:pt x="112" y="18"/>
                </a:lnTo>
                <a:lnTo>
                  <a:pt x="100" y="26"/>
                </a:lnTo>
                <a:lnTo>
                  <a:pt x="88" y="34"/>
                </a:lnTo>
                <a:lnTo>
                  <a:pt x="78" y="44"/>
                </a:lnTo>
                <a:lnTo>
                  <a:pt x="68" y="54"/>
                </a:lnTo>
                <a:lnTo>
                  <a:pt x="60" y="66"/>
                </a:lnTo>
                <a:lnTo>
                  <a:pt x="52" y="78"/>
                </a:lnTo>
                <a:lnTo>
                  <a:pt x="46" y="90"/>
                </a:lnTo>
                <a:lnTo>
                  <a:pt x="40" y="104"/>
                </a:lnTo>
                <a:lnTo>
                  <a:pt x="36" y="118"/>
                </a:lnTo>
                <a:lnTo>
                  <a:pt x="34" y="134"/>
                </a:lnTo>
                <a:lnTo>
                  <a:pt x="34" y="148"/>
                </a:lnTo>
                <a:lnTo>
                  <a:pt x="34" y="168"/>
                </a:lnTo>
                <a:lnTo>
                  <a:pt x="38" y="186"/>
                </a:lnTo>
                <a:lnTo>
                  <a:pt x="44" y="204"/>
                </a:lnTo>
                <a:lnTo>
                  <a:pt x="52" y="220"/>
                </a:lnTo>
                <a:lnTo>
                  <a:pt x="62" y="234"/>
                </a:lnTo>
                <a:lnTo>
                  <a:pt x="72" y="248"/>
                </a:lnTo>
                <a:lnTo>
                  <a:pt x="86" y="262"/>
                </a:lnTo>
                <a:lnTo>
                  <a:pt x="100" y="272"/>
                </a:lnTo>
                <a:lnTo>
                  <a:pt x="88" y="290"/>
                </a:lnTo>
                <a:lnTo>
                  <a:pt x="78" y="310"/>
                </a:lnTo>
                <a:lnTo>
                  <a:pt x="68" y="330"/>
                </a:lnTo>
                <a:lnTo>
                  <a:pt x="60" y="354"/>
                </a:lnTo>
                <a:lnTo>
                  <a:pt x="42" y="406"/>
                </a:lnTo>
                <a:lnTo>
                  <a:pt x="28" y="464"/>
                </a:lnTo>
                <a:lnTo>
                  <a:pt x="16" y="528"/>
                </a:lnTo>
                <a:lnTo>
                  <a:pt x="8" y="596"/>
                </a:lnTo>
                <a:lnTo>
                  <a:pt x="2" y="670"/>
                </a:lnTo>
                <a:lnTo>
                  <a:pt x="0" y="746"/>
                </a:lnTo>
                <a:lnTo>
                  <a:pt x="364" y="746"/>
                </a:lnTo>
                <a:close/>
              </a:path>
            </a:pathLst>
          </a:custGeom>
          <a:solidFill>
            <a:srgbClr val="E7D321"/>
          </a:solidFill>
          <a:ln w="57150">
            <a:solidFill>
              <a:srgbClr val="99CC00"/>
            </a:solidFill>
            <a:round/>
            <a:headEnd/>
            <a:tailEnd/>
          </a:ln>
        </p:spPr>
        <p:txBody>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SzTx/>
              <a:buFontTx/>
              <a:buNone/>
            </a:pPr>
            <a:endParaRPr lang="en-US" altLang="ja-JP" sz="2400">
              <a:latin typeface="Calibri" panose="020F0502020204030204" pitchFamily="34" charset="0"/>
            </a:endParaRPr>
          </a:p>
          <a:p>
            <a:pPr algn="ctr" eaLnBrk="1" hangingPunct="1">
              <a:spcBef>
                <a:spcPct val="0"/>
              </a:spcBef>
              <a:buClrTx/>
              <a:buSzTx/>
              <a:buFontTx/>
              <a:buNone/>
            </a:pPr>
            <a:r>
              <a:rPr lang="ja-JP" altLang="en-US" sz="2400" b="1">
                <a:latin typeface="HG丸ｺﾞｼｯｸM-PRO" panose="020F0600000000000000" pitchFamily="50" charset="-128"/>
                <a:ea typeface="HG丸ｺﾞｼｯｸM-PRO" panose="020F0600000000000000" pitchFamily="50" charset="-128"/>
              </a:rPr>
              <a:t>学</a:t>
            </a:r>
            <a:endParaRPr lang="en-US" altLang="ja-JP" sz="2400" b="1">
              <a:latin typeface="HG丸ｺﾞｼｯｸM-PRO" panose="020F0600000000000000" pitchFamily="50" charset="-128"/>
              <a:ea typeface="HG丸ｺﾞｼｯｸM-PRO" panose="020F0600000000000000" pitchFamily="50" charset="-128"/>
            </a:endParaRPr>
          </a:p>
          <a:p>
            <a:pPr algn="ctr" eaLnBrk="1" hangingPunct="1">
              <a:spcBef>
                <a:spcPct val="0"/>
              </a:spcBef>
              <a:buClrTx/>
              <a:buSzTx/>
              <a:buFontTx/>
              <a:buNone/>
            </a:pPr>
            <a:r>
              <a:rPr lang="ja-JP" altLang="en-US" sz="2400" b="1">
                <a:latin typeface="HG丸ｺﾞｼｯｸM-PRO" panose="020F0600000000000000" pitchFamily="50" charset="-128"/>
                <a:ea typeface="HG丸ｺﾞｼｯｸM-PRO" panose="020F0600000000000000" pitchFamily="50" charset="-128"/>
              </a:rPr>
              <a:t>生</a:t>
            </a:r>
          </a:p>
        </p:txBody>
      </p:sp>
      <p:sp>
        <p:nvSpPr>
          <p:cNvPr id="18443" name="Freeform 35">
            <a:extLst>
              <a:ext uri="{FF2B5EF4-FFF2-40B4-BE49-F238E27FC236}">
                <a16:creationId xmlns:a16="http://schemas.microsoft.com/office/drawing/2014/main" id="{FC4B6C50-A272-44D2-8281-7750CFD73170}"/>
              </a:ext>
            </a:extLst>
          </p:cNvPr>
          <p:cNvSpPr>
            <a:spLocks/>
          </p:cNvSpPr>
          <p:nvPr/>
        </p:nvSpPr>
        <p:spPr bwMode="auto">
          <a:xfrm>
            <a:off x="7096125" y="5214939"/>
            <a:ext cx="642938" cy="1214437"/>
          </a:xfrm>
          <a:custGeom>
            <a:avLst/>
            <a:gdLst>
              <a:gd name="T0" fmla="*/ 2147483646 w 364"/>
              <a:gd name="T1" fmla="*/ 2147483646 h 746"/>
              <a:gd name="T2" fmla="*/ 2147483646 w 364"/>
              <a:gd name="T3" fmla="*/ 2147483646 h 746"/>
              <a:gd name="T4" fmla="*/ 2147483646 w 364"/>
              <a:gd name="T5" fmla="*/ 2147483646 h 746"/>
              <a:gd name="T6" fmla="*/ 2147483646 w 364"/>
              <a:gd name="T7" fmla="*/ 2147483646 h 746"/>
              <a:gd name="T8" fmla="*/ 2147483646 w 364"/>
              <a:gd name="T9" fmla="*/ 2147483646 h 746"/>
              <a:gd name="T10" fmla="*/ 2147483646 w 364"/>
              <a:gd name="T11" fmla="*/ 2147483646 h 746"/>
              <a:gd name="T12" fmla="*/ 2147483646 w 364"/>
              <a:gd name="T13" fmla="*/ 2147483646 h 746"/>
              <a:gd name="T14" fmla="*/ 2147483646 w 364"/>
              <a:gd name="T15" fmla="*/ 2147483646 h 746"/>
              <a:gd name="T16" fmla="*/ 2147483646 w 364"/>
              <a:gd name="T17" fmla="*/ 2147483646 h 746"/>
              <a:gd name="T18" fmla="*/ 2147483646 w 364"/>
              <a:gd name="T19" fmla="*/ 2147483646 h 746"/>
              <a:gd name="T20" fmla="*/ 2147483646 w 364"/>
              <a:gd name="T21" fmla="*/ 2147483646 h 746"/>
              <a:gd name="T22" fmla="*/ 2147483646 w 364"/>
              <a:gd name="T23" fmla="*/ 2147483646 h 746"/>
              <a:gd name="T24" fmla="*/ 2147483646 w 364"/>
              <a:gd name="T25" fmla="*/ 2147483646 h 746"/>
              <a:gd name="T26" fmla="*/ 2147483646 w 364"/>
              <a:gd name="T27" fmla="*/ 2147483646 h 746"/>
              <a:gd name="T28" fmla="*/ 2147483646 w 364"/>
              <a:gd name="T29" fmla="*/ 2147483646 h 746"/>
              <a:gd name="T30" fmla="*/ 2147483646 w 364"/>
              <a:gd name="T31" fmla="*/ 2147483646 h 746"/>
              <a:gd name="T32" fmla="*/ 2147483646 w 364"/>
              <a:gd name="T33" fmla="*/ 2147483646 h 746"/>
              <a:gd name="T34" fmla="*/ 2147483646 w 364"/>
              <a:gd name="T35" fmla="*/ 2147483646 h 746"/>
              <a:gd name="T36" fmla="*/ 2147483646 w 364"/>
              <a:gd name="T37" fmla="*/ 0 h 746"/>
              <a:gd name="T38" fmla="*/ 2147483646 w 364"/>
              <a:gd name="T39" fmla="*/ 0 h 746"/>
              <a:gd name="T40" fmla="*/ 2147483646 w 364"/>
              <a:gd name="T41" fmla="*/ 2147483646 h 746"/>
              <a:gd name="T42" fmla="*/ 2147483646 w 364"/>
              <a:gd name="T43" fmla="*/ 2147483646 h 746"/>
              <a:gd name="T44" fmla="*/ 2147483646 w 364"/>
              <a:gd name="T45" fmla="*/ 2147483646 h 746"/>
              <a:gd name="T46" fmla="*/ 2147483646 w 364"/>
              <a:gd name="T47" fmla="*/ 2147483646 h 746"/>
              <a:gd name="T48" fmla="*/ 2147483646 w 364"/>
              <a:gd name="T49" fmla="*/ 2147483646 h 746"/>
              <a:gd name="T50" fmla="*/ 2147483646 w 364"/>
              <a:gd name="T51" fmla="*/ 2147483646 h 746"/>
              <a:gd name="T52" fmla="*/ 2147483646 w 364"/>
              <a:gd name="T53" fmla="*/ 2147483646 h 746"/>
              <a:gd name="T54" fmla="*/ 2147483646 w 364"/>
              <a:gd name="T55" fmla="*/ 2147483646 h 746"/>
              <a:gd name="T56" fmla="*/ 2147483646 w 364"/>
              <a:gd name="T57" fmla="*/ 2147483646 h 746"/>
              <a:gd name="T58" fmla="*/ 2147483646 w 364"/>
              <a:gd name="T59" fmla="*/ 2147483646 h 746"/>
              <a:gd name="T60" fmla="*/ 2147483646 w 364"/>
              <a:gd name="T61" fmla="*/ 2147483646 h 746"/>
              <a:gd name="T62" fmla="*/ 2147483646 w 364"/>
              <a:gd name="T63" fmla="*/ 2147483646 h 746"/>
              <a:gd name="T64" fmla="*/ 2147483646 w 364"/>
              <a:gd name="T65" fmla="*/ 2147483646 h 746"/>
              <a:gd name="T66" fmla="*/ 2147483646 w 364"/>
              <a:gd name="T67" fmla="*/ 2147483646 h 746"/>
              <a:gd name="T68" fmla="*/ 2147483646 w 364"/>
              <a:gd name="T69" fmla="*/ 2147483646 h 746"/>
              <a:gd name="T70" fmla="*/ 2147483646 w 364"/>
              <a:gd name="T71" fmla="*/ 2147483646 h 746"/>
              <a:gd name="T72" fmla="*/ 2147483646 w 364"/>
              <a:gd name="T73" fmla="*/ 2147483646 h 746"/>
              <a:gd name="T74" fmla="*/ 2147483646 w 364"/>
              <a:gd name="T75" fmla="*/ 2147483646 h 74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64"/>
              <a:gd name="T115" fmla="*/ 0 h 746"/>
              <a:gd name="T116" fmla="*/ 364 w 364"/>
              <a:gd name="T117" fmla="*/ 746 h 74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64" h="746">
                <a:moveTo>
                  <a:pt x="364" y="746"/>
                </a:moveTo>
                <a:lnTo>
                  <a:pt x="364" y="746"/>
                </a:lnTo>
                <a:lnTo>
                  <a:pt x="362" y="670"/>
                </a:lnTo>
                <a:lnTo>
                  <a:pt x="358" y="596"/>
                </a:lnTo>
                <a:lnTo>
                  <a:pt x="348" y="528"/>
                </a:lnTo>
                <a:lnTo>
                  <a:pt x="338" y="464"/>
                </a:lnTo>
                <a:lnTo>
                  <a:pt x="322" y="406"/>
                </a:lnTo>
                <a:lnTo>
                  <a:pt x="306" y="354"/>
                </a:lnTo>
                <a:lnTo>
                  <a:pt x="296" y="330"/>
                </a:lnTo>
                <a:lnTo>
                  <a:pt x="286" y="310"/>
                </a:lnTo>
                <a:lnTo>
                  <a:pt x="276" y="290"/>
                </a:lnTo>
                <a:lnTo>
                  <a:pt x="266" y="272"/>
                </a:lnTo>
                <a:lnTo>
                  <a:pt x="280" y="262"/>
                </a:lnTo>
                <a:lnTo>
                  <a:pt x="292" y="248"/>
                </a:lnTo>
                <a:lnTo>
                  <a:pt x="304" y="234"/>
                </a:lnTo>
                <a:lnTo>
                  <a:pt x="314" y="220"/>
                </a:lnTo>
                <a:lnTo>
                  <a:pt x="322" y="204"/>
                </a:lnTo>
                <a:lnTo>
                  <a:pt x="326" y="186"/>
                </a:lnTo>
                <a:lnTo>
                  <a:pt x="330" y="168"/>
                </a:lnTo>
                <a:lnTo>
                  <a:pt x="332" y="148"/>
                </a:lnTo>
                <a:lnTo>
                  <a:pt x="330" y="134"/>
                </a:lnTo>
                <a:lnTo>
                  <a:pt x="328" y="118"/>
                </a:lnTo>
                <a:lnTo>
                  <a:pt x="324" y="104"/>
                </a:lnTo>
                <a:lnTo>
                  <a:pt x="320" y="90"/>
                </a:lnTo>
                <a:lnTo>
                  <a:pt x="314" y="78"/>
                </a:lnTo>
                <a:lnTo>
                  <a:pt x="306" y="66"/>
                </a:lnTo>
                <a:lnTo>
                  <a:pt x="298" y="54"/>
                </a:lnTo>
                <a:lnTo>
                  <a:pt x="288" y="44"/>
                </a:lnTo>
                <a:lnTo>
                  <a:pt x="278" y="34"/>
                </a:lnTo>
                <a:lnTo>
                  <a:pt x="266" y="26"/>
                </a:lnTo>
                <a:lnTo>
                  <a:pt x="254" y="18"/>
                </a:lnTo>
                <a:lnTo>
                  <a:pt x="240" y="12"/>
                </a:lnTo>
                <a:lnTo>
                  <a:pt x="226" y="6"/>
                </a:lnTo>
                <a:lnTo>
                  <a:pt x="212" y="2"/>
                </a:lnTo>
                <a:lnTo>
                  <a:pt x="198" y="0"/>
                </a:lnTo>
                <a:lnTo>
                  <a:pt x="182" y="0"/>
                </a:lnTo>
                <a:lnTo>
                  <a:pt x="168" y="0"/>
                </a:lnTo>
                <a:lnTo>
                  <a:pt x="152" y="2"/>
                </a:lnTo>
                <a:lnTo>
                  <a:pt x="138" y="6"/>
                </a:lnTo>
                <a:lnTo>
                  <a:pt x="124" y="12"/>
                </a:lnTo>
                <a:lnTo>
                  <a:pt x="112" y="18"/>
                </a:lnTo>
                <a:lnTo>
                  <a:pt x="100" y="26"/>
                </a:lnTo>
                <a:lnTo>
                  <a:pt x="88" y="34"/>
                </a:lnTo>
                <a:lnTo>
                  <a:pt x="78" y="44"/>
                </a:lnTo>
                <a:lnTo>
                  <a:pt x="68" y="54"/>
                </a:lnTo>
                <a:lnTo>
                  <a:pt x="60" y="66"/>
                </a:lnTo>
                <a:lnTo>
                  <a:pt x="52" y="78"/>
                </a:lnTo>
                <a:lnTo>
                  <a:pt x="46" y="90"/>
                </a:lnTo>
                <a:lnTo>
                  <a:pt x="40" y="104"/>
                </a:lnTo>
                <a:lnTo>
                  <a:pt x="36" y="118"/>
                </a:lnTo>
                <a:lnTo>
                  <a:pt x="34" y="134"/>
                </a:lnTo>
                <a:lnTo>
                  <a:pt x="34" y="148"/>
                </a:lnTo>
                <a:lnTo>
                  <a:pt x="34" y="168"/>
                </a:lnTo>
                <a:lnTo>
                  <a:pt x="38" y="186"/>
                </a:lnTo>
                <a:lnTo>
                  <a:pt x="44" y="204"/>
                </a:lnTo>
                <a:lnTo>
                  <a:pt x="52" y="220"/>
                </a:lnTo>
                <a:lnTo>
                  <a:pt x="62" y="234"/>
                </a:lnTo>
                <a:lnTo>
                  <a:pt x="72" y="248"/>
                </a:lnTo>
                <a:lnTo>
                  <a:pt x="86" y="262"/>
                </a:lnTo>
                <a:lnTo>
                  <a:pt x="100" y="272"/>
                </a:lnTo>
                <a:lnTo>
                  <a:pt x="88" y="290"/>
                </a:lnTo>
                <a:lnTo>
                  <a:pt x="78" y="310"/>
                </a:lnTo>
                <a:lnTo>
                  <a:pt x="68" y="330"/>
                </a:lnTo>
                <a:lnTo>
                  <a:pt x="60" y="354"/>
                </a:lnTo>
                <a:lnTo>
                  <a:pt x="42" y="406"/>
                </a:lnTo>
                <a:lnTo>
                  <a:pt x="28" y="464"/>
                </a:lnTo>
                <a:lnTo>
                  <a:pt x="16" y="528"/>
                </a:lnTo>
                <a:lnTo>
                  <a:pt x="8" y="596"/>
                </a:lnTo>
                <a:lnTo>
                  <a:pt x="2" y="670"/>
                </a:lnTo>
                <a:lnTo>
                  <a:pt x="0" y="746"/>
                </a:lnTo>
                <a:lnTo>
                  <a:pt x="364" y="746"/>
                </a:lnTo>
                <a:close/>
              </a:path>
            </a:pathLst>
          </a:custGeom>
          <a:solidFill>
            <a:srgbClr val="E7D321"/>
          </a:solidFill>
          <a:ln w="57150">
            <a:solidFill>
              <a:srgbClr val="99CC00"/>
            </a:solidFill>
            <a:round/>
            <a:headEnd/>
            <a:tailEnd/>
          </a:ln>
        </p:spPr>
        <p:txBody>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SzTx/>
              <a:buFontTx/>
              <a:buNone/>
            </a:pPr>
            <a:endParaRPr lang="en-US" altLang="ja-JP" sz="2400">
              <a:latin typeface="Calibri" panose="020F0502020204030204" pitchFamily="34" charset="0"/>
            </a:endParaRPr>
          </a:p>
          <a:p>
            <a:pPr algn="ctr" eaLnBrk="1" hangingPunct="1">
              <a:spcBef>
                <a:spcPct val="0"/>
              </a:spcBef>
              <a:buClrTx/>
              <a:buSzTx/>
              <a:buFontTx/>
              <a:buNone/>
            </a:pPr>
            <a:r>
              <a:rPr lang="ja-JP" altLang="en-US" sz="2400" b="1">
                <a:latin typeface="HG丸ｺﾞｼｯｸM-PRO" panose="020F0600000000000000" pitchFamily="50" charset="-128"/>
                <a:ea typeface="HG丸ｺﾞｼｯｸM-PRO" panose="020F0600000000000000" pitchFamily="50" charset="-128"/>
              </a:rPr>
              <a:t>学</a:t>
            </a:r>
            <a:endParaRPr lang="en-US" altLang="ja-JP" sz="2400" b="1">
              <a:latin typeface="HG丸ｺﾞｼｯｸM-PRO" panose="020F0600000000000000" pitchFamily="50" charset="-128"/>
              <a:ea typeface="HG丸ｺﾞｼｯｸM-PRO" panose="020F0600000000000000" pitchFamily="50" charset="-128"/>
            </a:endParaRPr>
          </a:p>
          <a:p>
            <a:pPr algn="ctr" eaLnBrk="1" hangingPunct="1">
              <a:spcBef>
                <a:spcPct val="0"/>
              </a:spcBef>
              <a:buClrTx/>
              <a:buSzTx/>
              <a:buFontTx/>
              <a:buNone/>
            </a:pPr>
            <a:r>
              <a:rPr lang="ja-JP" altLang="en-US" sz="2400" b="1">
                <a:latin typeface="HG丸ｺﾞｼｯｸM-PRO" panose="020F0600000000000000" pitchFamily="50" charset="-128"/>
                <a:ea typeface="HG丸ｺﾞｼｯｸM-PRO" panose="020F0600000000000000" pitchFamily="50" charset="-128"/>
              </a:rPr>
              <a:t>生</a:t>
            </a:r>
          </a:p>
        </p:txBody>
      </p:sp>
      <p:grpSp>
        <p:nvGrpSpPr>
          <p:cNvPr id="6" name="Group 2">
            <a:extLst>
              <a:ext uri="{FF2B5EF4-FFF2-40B4-BE49-F238E27FC236}">
                <a16:creationId xmlns:a16="http://schemas.microsoft.com/office/drawing/2014/main" id="{30457582-759E-42E4-8CFA-AA1C75DCAE03}"/>
              </a:ext>
            </a:extLst>
          </p:cNvPr>
          <p:cNvGrpSpPr>
            <a:grpSpLocks/>
          </p:cNvGrpSpPr>
          <p:nvPr/>
        </p:nvGrpSpPr>
        <p:grpSpPr bwMode="auto">
          <a:xfrm>
            <a:off x="7381876" y="214314"/>
            <a:ext cx="3071813" cy="2714625"/>
            <a:chOff x="2245" y="-85"/>
            <a:chExt cx="3402" cy="4286"/>
          </a:xfrm>
        </p:grpSpPr>
        <p:sp>
          <p:nvSpPr>
            <p:cNvPr id="18483" name="AutoShape 3">
              <a:extLst>
                <a:ext uri="{FF2B5EF4-FFF2-40B4-BE49-F238E27FC236}">
                  <a16:creationId xmlns:a16="http://schemas.microsoft.com/office/drawing/2014/main" id="{882DE282-6C2C-45FA-ADD5-7C5DA6D48AD9}"/>
                </a:ext>
              </a:extLst>
            </p:cNvPr>
            <p:cNvSpPr>
              <a:spLocks noChangeArrowheads="1"/>
            </p:cNvSpPr>
            <p:nvPr/>
          </p:nvSpPr>
          <p:spPr bwMode="auto">
            <a:xfrm>
              <a:off x="2245" y="300"/>
              <a:ext cx="3402" cy="3901"/>
            </a:xfrm>
            <a:prstGeom prst="roundRect">
              <a:avLst>
                <a:gd name="adj" fmla="val 16667"/>
              </a:avLst>
            </a:prstGeom>
            <a:noFill/>
            <a:ln w="76200">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SzTx/>
                <a:buFontTx/>
                <a:buNone/>
              </a:pPr>
              <a:endParaRPr lang="ja-JP" altLang="en-US" sz="1800">
                <a:latin typeface="HGS創英ﾌﾟﾚｾﾞﾝｽEB" panose="02020800000000000000" pitchFamily="18" charset="-128"/>
                <a:ea typeface="HGS創英ﾌﾟﾚｾﾞﾝｽEB" panose="02020800000000000000" pitchFamily="18" charset="-128"/>
              </a:endParaRPr>
            </a:p>
          </p:txBody>
        </p:sp>
        <p:sp>
          <p:nvSpPr>
            <p:cNvPr id="18484" name="Text Box 4">
              <a:extLst>
                <a:ext uri="{FF2B5EF4-FFF2-40B4-BE49-F238E27FC236}">
                  <a16:creationId xmlns:a16="http://schemas.microsoft.com/office/drawing/2014/main" id="{4D11D1ED-B4DE-40AA-BF37-B2A67F75E89B}"/>
                </a:ext>
              </a:extLst>
            </p:cNvPr>
            <p:cNvSpPr txBox="1">
              <a:spLocks noChangeArrowheads="1"/>
            </p:cNvSpPr>
            <p:nvPr/>
          </p:nvSpPr>
          <p:spPr bwMode="auto">
            <a:xfrm>
              <a:off x="2891" y="-85"/>
              <a:ext cx="1727" cy="72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SzTx/>
                <a:buFontTx/>
                <a:buNone/>
              </a:pPr>
              <a:r>
                <a:rPr lang="ja-JP" altLang="en-US" sz="2400">
                  <a:latin typeface="HGS創英ﾌﾟﾚｾﾞﾝｽEB" panose="02020800000000000000" pitchFamily="18" charset="-128"/>
                  <a:ea typeface="HGS創英ﾌﾟﾚｾﾞﾝｽEB" panose="02020800000000000000" pitchFamily="18" charset="-128"/>
                </a:rPr>
                <a:t>総</a:t>
              </a:r>
              <a:r>
                <a:rPr lang="en-US" altLang="ja-JP" sz="2400">
                  <a:latin typeface="HGS創英ﾌﾟﾚｾﾞﾝｽEB" panose="02020800000000000000" pitchFamily="18" charset="-128"/>
                  <a:ea typeface="HGS創英ﾌﾟﾚｾﾞﾝｽEB" panose="02020800000000000000" pitchFamily="18" charset="-128"/>
                </a:rPr>
                <a:t>(</a:t>
              </a:r>
              <a:r>
                <a:rPr lang="ja-JP" altLang="en-US" sz="2400">
                  <a:latin typeface="HGS創英ﾌﾟﾚｾﾞﾝｽEB" panose="02020800000000000000" pitchFamily="18" charset="-128"/>
                  <a:ea typeface="HGS創英ﾌﾟﾚｾﾞﾝｽEB" panose="02020800000000000000" pitchFamily="18" charset="-128"/>
                </a:rPr>
                <a:t>代</a:t>
              </a:r>
              <a:r>
                <a:rPr lang="en-US" altLang="ja-JP" sz="2400">
                  <a:latin typeface="HGS創英ﾌﾟﾚｾﾞﾝｽEB" panose="02020800000000000000" pitchFamily="18" charset="-128"/>
                  <a:ea typeface="HGS創英ﾌﾟﾚｾﾞﾝｽEB" panose="02020800000000000000" pitchFamily="18" charset="-128"/>
                </a:rPr>
                <a:t>)</a:t>
              </a:r>
              <a:r>
                <a:rPr lang="ja-JP" altLang="en-US" sz="2400">
                  <a:latin typeface="HGS創英ﾌﾟﾚｾﾞﾝｽEB" panose="02020800000000000000" pitchFamily="18" charset="-128"/>
                  <a:ea typeface="HGS創英ﾌﾟﾚｾﾞﾝｽEB" panose="02020800000000000000" pitchFamily="18" charset="-128"/>
                </a:rPr>
                <a:t>会</a:t>
              </a:r>
            </a:p>
          </p:txBody>
        </p:sp>
      </p:grpSp>
      <p:grpSp>
        <p:nvGrpSpPr>
          <p:cNvPr id="7" name="Group 2">
            <a:extLst>
              <a:ext uri="{FF2B5EF4-FFF2-40B4-BE49-F238E27FC236}">
                <a16:creationId xmlns:a16="http://schemas.microsoft.com/office/drawing/2014/main" id="{D7FAE561-BFFC-4CEA-AF4D-E57395E889C5}"/>
              </a:ext>
            </a:extLst>
          </p:cNvPr>
          <p:cNvGrpSpPr>
            <a:grpSpLocks/>
          </p:cNvGrpSpPr>
          <p:nvPr/>
        </p:nvGrpSpPr>
        <p:grpSpPr bwMode="auto">
          <a:xfrm>
            <a:off x="3667126" y="1889125"/>
            <a:ext cx="3357563" cy="1468438"/>
            <a:chOff x="2245" y="300"/>
            <a:chExt cx="3402" cy="3901"/>
          </a:xfrm>
        </p:grpSpPr>
        <p:sp>
          <p:nvSpPr>
            <p:cNvPr id="18481" name="AutoShape 3">
              <a:extLst>
                <a:ext uri="{FF2B5EF4-FFF2-40B4-BE49-F238E27FC236}">
                  <a16:creationId xmlns:a16="http://schemas.microsoft.com/office/drawing/2014/main" id="{D75ABDC9-8710-4D4E-85B4-78E0D63A4C08}"/>
                </a:ext>
              </a:extLst>
            </p:cNvPr>
            <p:cNvSpPr>
              <a:spLocks noChangeArrowheads="1"/>
            </p:cNvSpPr>
            <p:nvPr/>
          </p:nvSpPr>
          <p:spPr bwMode="auto">
            <a:xfrm>
              <a:off x="2245" y="300"/>
              <a:ext cx="3402" cy="3901"/>
            </a:xfrm>
            <a:prstGeom prst="roundRect">
              <a:avLst>
                <a:gd name="adj" fmla="val 16667"/>
              </a:avLst>
            </a:prstGeom>
            <a:noFill/>
            <a:ln w="76200">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SzTx/>
                <a:buFontTx/>
                <a:buNone/>
              </a:pPr>
              <a:endParaRPr lang="ja-JP" altLang="en-US" sz="1800">
                <a:latin typeface="HGS創英ﾌﾟﾚｾﾞﾝｽEB" panose="02020800000000000000" pitchFamily="18" charset="-128"/>
                <a:ea typeface="HGS創英ﾌﾟﾚｾﾞﾝｽEB" panose="02020800000000000000" pitchFamily="18" charset="-128"/>
              </a:endParaRPr>
            </a:p>
          </p:txBody>
        </p:sp>
        <p:sp>
          <p:nvSpPr>
            <p:cNvPr id="18482" name="Text Box 4">
              <a:extLst>
                <a:ext uri="{FF2B5EF4-FFF2-40B4-BE49-F238E27FC236}">
                  <a16:creationId xmlns:a16="http://schemas.microsoft.com/office/drawing/2014/main" id="{E27B91C9-F20A-4405-B568-07375553E4B8}"/>
                </a:ext>
              </a:extLst>
            </p:cNvPr>
            <p:cNvSpPr txBox="1">
              <a:spLocks noChangeArrowheads="1"/>
            </p:cNvSpPr>
            <p:nvPr/>
          </p:nvSpPr>
          <p:spPr bwMode="auto">
            <a:xfrm>
              <a:off x="4461" y="2873"/>
              <a:ext cx="1067" cy="10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SzTx/>
                <a:buFontTx/>
                <a:buNone/>
              </a:pPr>
              <a:r>
                <a:rPr lang="ja-JP" altLang="en-US" sz="2000">
                  <a:latin typeface="HGS創英ﾌﾟﾚｾﾞﾝｽEB" panose="02020800000000000000" pitchFamily="18" charset="-128"/>
                  <a:ea typeface="HGS創英ﾌﾟﾚｾﾞﾝｽEB" panose="02020800000000000000" pitchFamily="18" charset="-128"/>
                </a:rPr>
                <a:t>理事会</a:t>
              </a:r>
            </a:p>
          </p:txBody>
        </p:sp>
      </p:grpSp>
      <p:grpSp>
        <p:nvGrpSpPr>
          <p:cNvPr id="8" name="Group 2">
            <a:extLst>
              <a:ext uri="{FF2B5EF4-FFF2-40B4-BE49-F238E27FC236}">
                <a16:creationId xmlns:a16="http://schemas.microsoft.com/office/drawing/2014/main" id="{098C5E62-D3A4-49FC-B31E-0EBD6E937B47}"/>
              </a:ext>
            </a:extLst>
          </p:cNvPr>
          <p:cNvGrpSpPr>
            <a:grpSpLocks/>
          </p:cNvGrpSpPr>
          <p:nvPr/>
        </p:nvGrpSpPr>
        <p:grpSpPr bwMode="auto">
          <a:xfrm>
            <a:off x="3667126" y="455613"/>
            <a:ext cx="3357563" cy="1116012"/>
            <a:chOff x="2245" y="300"/>
            <a:chExt cx="3402" cy="3901"/>
          </a:xfrm>
        </p:grpSpPr>
        <p:sp>
          <p:nvSpPr>
            <p:cNvPr id="18479" name="AutoShape 3">
              <a:extLst>
                <a:ext uri="{FF2B5EF4-FFF2-40B4-BE49-F238E27FC236}">
                  <a16:creationId xmlns:a16="http://schemas.microsoft.com/office/drawing/2014/main" id="{4242436B-A6A1-46B8-A54A-B9CDC3DEAD56}"/>
                </a:ext>
              </a:extLst>
            </p:cNvPr>
            <p:cNvSpPr>
              <a:spLocks noChangeArrowheads="1"/>
            </p:cNvSpPr>
            <p:nvPr/>
          </p:nvSpPr>
          <p:spPr bwMode="auto">
            <a:xfrm>
              <a:off x="2245" y="300"/>
              <a:ext cx="3402" cy="3901"/>
            </a:xfrm>
            <a:prstGeom prst="roundRect">
              <a:avLst>
                <a:gd name="adj" fmla="val 16667"/>
              </a:avLst>
            </a:prstGeom>
            <a:noFill/>
            <a:ln w="76200">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SzTx/>
                <a:buFontTx/>
                <a:buNone/>
              </a:pPr>
              <a:endParaRPr lang="ja-JP" altLang="en-US" sz="1800">
                <a:latin typeface="HGS創英ﾌﾟﾚｾﾞﾝｽEB" panose="02020800000000000000" pitchFamily="18" charset="-128"/>
                <a:ea typeface="HGS創英ﾌﾟﾚｾﾞﾝｽEB" panose="02020800000000000000" pitchFamily="18" charset="-128"/>
              </a:endParaRPr>
            </a:p>
          </p:txBody>
        </p:sp>
        <p:sp>
          <p:nvSpPr>
            <p:cNvPr id="18480" name="Text Box 4">
              <a:extLst>
                <a:ext uri="{FF2B5EF4-FFF2-40B4-BE49-F238E27FC236}">
                  <a16:creationId xmlns:a16="http://schemas.microsoft.com/office/drawing/2014/main" id="{5B7F42A2-024D-4CF6-969D-77CE2929FAE9}"/>
                </a:ext>
              </a:extLst>
            </p:cNvPr>
            <p:cNvSpPr txBox="1">
              <a:spLocks noChangeArrowheads="1"/>
            </p:cNvSpPr>
            <p:nvPr/>
          </p:nvSpPr>
          <p:spPr bwMode="auto">
            <a:xfrm>
              <a:off x="4344" y="2454"/>
              <a:ext cx="1160" cy="139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SzTx/>
                <a:buFontTx/>
                <a:buNone/>
              </a:pPr>
              <a:r>
                <a:rPr lang="ja-JP" altLang="en-US" sz="2000">
                  <a:latin typeface="HGS創英ﾌﾟﾚｾﾞﾝｽEB" panose="02020800000000000000" pitchFamily="18" charset="-128"/>
                  <a:ea typeface="HGS創英ﾌﾟﾚｾﾞﾝｽEB" panose="02020800000000000000" pitchFamily="18" charset="-128"/>
                </a:rPr>
                <a:t>監事会</a:t>
              </a:r>
            </a:p>
          </p:txBody>
        </p:sp>
      </p:grpSp>
      <p:sp>
        <p:nvSpPr>
          <p:cNvPr id="18447" name="Freeform 35">
            <a:extLst>
              <a:ext uri="{FF2B5EF4-FFF2-40B4-BE49-F238E27FC236}">
                <a16:creationId xmlns:a16="http://schemas.microsoft.com/office/drawing/2014/main" id="{F73D2CBC-397A-4617-B41E-4940B542643A}"/>
              </a:ext>
            </a:extLst>
          </p:cNvPr>
          <p:cNvSpPr>
            <a:spLocks/>
          </p:cNvSpPr>
          <p:nvPr/>
        </p:nvSpPr>
        <p:spPr bwMode="auto">
          <a:xfrm>
            <a:off x="5667375" y="3857625"/>
            <a:ext cx="642938" cy="1214438"/>
          </a:xfrm>
          <a:custGeom>
            <a:avLst/>
            <a:gdLst>
              <a:gd name="T0" fmla="*/ 2147483646 w 364"/>
              <a:gd name="T1" fmla="*/ 2147483646 h 746"/>
              <a:gd name="T2" fmla="*/ 2147483646 w 364"/>
              <a:gd name="T3" fmla="*/ 2147483646 h 746"/>
              <a:gd name="T4" fmla="*/ 2147483646 w 364"/>
              <a:gd name="T5" fmla="*/ 2147483646 h 746"/>
              <a:gd name="T6" fmla="*/ 2147483646 w 364"/>
              <a:gd name="T7" fmla="*/ 2147483646 h 746"/>
              <a:gd name="T8" fmla="*/ 2147483646 w 364"/>
              <a:gd name="T9" fmla="*/ 2147483646 h 746"/>
              <a:gd name="T10" fmla="*/ 2147483646 w 364"/>
              <a:gd name="T11" fmla="*/ 2147483646 h 746"/>
              <a:gd name="T12" fmla="*/ 2147483646 w 364"/>
              <a:gd name="T13" fmla="*/ 2147483646 h 746"/>
              <a:gd name="T14" fmla="*/ 2147483646 w 364"/>
              <a:gd name="T15" fmla="*/ 2147483646 h 746"/>
              <a:gd name="T16" fmla="*/ 2147483646 w 364"/>
              <a:gd name="T17" fmla="*/ 2147483646 h 746"/>
              <a:gd name="T18" fmla="*/ 2147483646 w 364"/>
              <a:gd name="T19" fmla="*/ 2147483646 h 746"/>
              <a:gd name="T20" fmla="*/ 2147483646 w 364"/>
              <a:gd name="T21" fmla="*/ 2147483646 h 746"/>
              <a:gd name="T22" fmla="*/ 2147483646 w 364"/>
              <a:gd name="T23" fmla="*/ 2147483646 h 746"/>
              <a:gd name="T24" fmla="*/ 2147483646 w 364"/>
              <a:gd name="T25" fmla="*/ 2147483646 h 746"/>
              <a:gd name="T26" fmla="*/ 2147483646 w 364"/>
              <a:gd name="T27" fmla="*/ 2147483646 h 746"/>
              <a:gd name="T28" fmla="*/ 2147483646 w 364"/>
              <a:gd name="T29" fmla="*/ 2147483646 h 746"/>
              <a:gd name="T30" fmla="*/ 2147483646 w 364"/>
              <a:gd name="T31" fmla="*/ 2147483646 h 746"/>
              <a:gd name="T32" fmla="*/ 2147483646 w 364"/>
              <a:gd name="T33" fmla="*/ 2147483646 h 746"/>
              <a:gd name="T34" fmla="*/ 2147483646 w 364"/>
              <a:gd name="T35" fmla="*/ 2147483646 h 746"/>
              <a:gd name="T36" fmla="*/ 2147483646 w 364"/>
              <a:gd name="T37" fmla="*/ 0 h 746"/>
              <a:gd name="T38" fmla="*/ 2147483646 w 364"/>
              <a:gd name="T39" fmla="*/ 0 h 746"/>
              <a:gd name="T40" fmla="*/ 2147483646 w 364"/>
              <a:gd name="T41" fmla="*/ 2147483646 h 746"/>
              <a:gd name="T42" fmla="*/ 2147483646 w 364"/>
              <a:gd name="T43" fmla="*/ 2147483646 h 746"/>
              <a:gd name="T44" fmla="*/ 2147483646 w 364"/>
              <a:gd name="T45" fmla="*/ 2147483646 h 746"/>
              <a:gd name="T46" fmla="*/ 2147483646 w 364"/>
              <a:gd name="T47" fmla="*/ 2147483646 h 746"/>
              <a:gd name="T48" fmla="*/ 2147483646 w 364"/>
              <a:gd name="T49" fmla="*/ 2147483646 h 746"/>
              <a:gd name="T50" fmla="*/ 2147483646 w 364"/>
              <a:gd name="T51" fmla="*/ 2147483646 h 746"/>
              <a:gd name="T52" fmla="*/ 2147483646 w 364"/>
              <a:gd name="T53" fmla="*/ 2147483646 h 746"/>
              <a:gd name="T54" fmla="*/ 2147483646 w 364"/>
              <a:gd name="T55" fmla="*/ 2147483646 h 746"/>
              <a:gd name="T56" fmla="*/ 2147483646 w 364"/>
              <a:gd name="T57" fmla="*/ 2147483646 h 746"/>
              <a:gd name="T58" fmla="*/ 2147483646 w 364"/>
              <a:gd name="T59" fmla="*/ 2147483646 h 746"/>
              <a:gd name="T60" fmla="*/ 2147483646 w 364"/>
              <a:gd name="T61" fmla="*/ 2147483646 h 746"/>
              <a:gd name="T62" fmla="*/ 2147483646 w 364"/>
              <a:gd name="T63" fmla="*/ 2147483646 h 746"/>
              <a:gd name="T64" fmla="*/ 2147483646 w 364"/>
              <a:gd name="T65" fmla="*/ 2147483646 h 746"/>
              <a:gd name="T66" fmla="*/ 2147483646 w 364"/>
              <a:gd name="T67" fmla="*/ 2147483646 h 746"/>
              <a:gd name="T68" fmla="*/ 2147483646 w 364"/>
              <a:gd name="T69" fmla="*/ 2147483646 h 746"/>
              <a:gd name="T70" fmla="*/ 2147483646 w 364"/>
              <a:gd name="T71" fmla="*/ 2147483646 h 746"/>
              <a:gd name="T72" fmla="*/ 2147483646 w 364"/>
              <a:gd name="T73" fmla="*/ 2147483646 h 746"/>
              <a:gd name="T74" fmla="*/ 2147483646 w 364"/>
              <a:gd name="T75" fmla="*/ 2147483646 h 74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64"/>
              <a:gd name="T115" fmla="*/ 0 h 746"/>
              <a:gd name="T116" fmla="*/ 364 w 364"/>
              <a:gd name="T117" fmla="*/ 746 h 74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64" h="746">
                <a:moveTo>
                  <a:pt x="364" y="746"/>
                </a:moveTo>
                <a:lnTo>
                  <a:pt x="364" y="746"/>
                </a:lnTo>
                <a:lnTo>
                  <a:pt x="362" y="670"/>
                </a:lnTo>
                <a:lnTo>
                  <a:pt x="358" y="596"/>
                </a:lnTo>
                <a:lnTo>
                  <a:pt x="348" y="528"/>
                </a:lnTo>
                <a:lnTo>
                  <a:pt x="338" y="464"/>
                </a:lnTo>
                <a:lnTo>
                  <a:pt x="322" y="406"/>
                </a:lnTo>
                <a:lnTo>
                  <a:pt x="306" y="354"/>
                </a:lnTo>
                <a:lnTo>
                  <a:pt x="296" y="330"/>
                </a:lnTo>
                <a:lnTo>
                  <a:pt x="286" y="310"/>
                </a:lnTo>
                <a:lnTo>
                  <a:pt x="276" y="290"/>
                </a:lnTo>
                <a:lnTo>
                  <a:pt x="266" y="272"/>
                </a:lnTo>
                <a:lnTo>
                  <a:pt x="280" y="262"/>
                </a:lnTo>
                <a:lnTo>
                  <a:pt x="292" y="248"/>
                </a:lnTo>
                <a:lnTo>
                  <a:pt x="304" y="234"/>
                </a:lnTo>
                <a:lnTo>
                  <a:pt x="314" y="220"/>
                </a:lnTo>
                <a:lnTo>
                  <a:pt x="322" y="204"/>
                </a:lnTo>
                <a:lnTo>
                  <a:pt x="326" y="186"/>
                </a:lnTo>
                <a:lnTo>
                  <a:pt x="330" y="168"/>
                </a:lnTo>
                <a:lnTo>
                  <a:pt x="332" y="148"/>
                </a:lnTo>
                <a:lnTo>
                  <a:pt x="330" y="134"/>
                </a:lnTo>
                <a:lnTo>
                  <a:pt x="328" y="118"/>
                </a:lnTo>
                <a:lnTo>
                  <a:pt x="324" y="104"/>
                </a:lnTo>
                <a:lnTo>
                  <a:pt x="320" y="90"/>
                </a:lnTo>
                <a:lnTo>
                  <a:pt x="314" y="78"/>
                </a:lnTo>
                <a:lnTo>
                  <a:pt x="306" y="66"/>
                </a:lnTo>
                <a:lnTo>
                  <a:pt x="298" y="54"/>
                </a:lnTo>
                <a:lnTo>
                  <a:pt x="288" y="44"/>
                </a:lnTo>
                <a:lnTo>
                  <a:pt x="278" y="34"/>
                </a:lnTo>
                <a:lnTo>
                  <a:pt x="266" y="26"/>
                </a:lnTo>
                <a:lnTo>
                  <a:pt x="254" y="18"/>
                </a:lnTo>
                <a:lnTo>
                  <a:pt x="240" y="12"/>
                </a:lnTo>
                <a:lnTo>
                  <a:pt x="226" y="6"/>
                </a:lnTo>
                <a:lnTo>
                  <a:pt x="212" y="2"/>
                </a:lnTo>
                <a:lnTo>
                  <a:pt x="198" y="0"/>
                </a:lnTo>
                <a:lnTo>
                  <a:pt x="182" y="0"/>
                </a:lnTo>
                <a:lnTo>
                  <a:pt x="168" y="0"/>
                </a:lnTo>
                <a:lnTo>
                  <a:pt x="152" y="2"/>
                </a:lnTo>
                <a:lnTo>
                  <a:pt x="138" y="6"/>
                </a:lnTo>
                <a:lnTo>
                  <a:pt x="124" y="12"/>
                </a:lnTo>
                <a:lnTo>
                  <a:pt x="112" y="18"/>
                </a:lnTo>
                <a:lnTo>
                  <a:pt x="100" y="26"/>
                </a:lnTo>
                <a:lnTo>
                  <a:pt x="88" y="34"/>
                </a:lnTo>
                <a:lnTo>
                  <a:pt x="78" y="44"/>
                </a:lnTo>
                <a:lnTo>
                  <a:pt x="68" y="54"/>
                </a:lnTo>
                <a:lnTo>
                  <a:pt x="60" y="66"/>
                </a:lnTo>
                <a:lnTo>
                  <a:pt x="52" y="78"/>
                </a:lnTo>
                <a:lnTo>
                  <a:pt x="46" y="90"/>
                </a:lnTo>
                <a:lnTo>
                  <a:pt x="40" y="104"/>
                </a:lnTo>
                <a:lnTo>
                  <a:pt x="36" y="118"/>
                </a:lnTo>
                <a:lnTo>
                  <a:pt x="34" y="134"/>
                </a:lnTo>
                <a:lnTo>
                  <a:pt x="34" y="148"/>
                </a:lnTo>
                <a:lnTo>
                  <a:pt x="34" y="168"/>
                </a:lnTo>
                <a:lnTo>
                  <a:pt x="38" y="186"/>
                </a:lnTo>
                <a:lnTo>
                  <a:pt x="44" y="204"/>
                </a:lnTo>
                <a:lnTo>
                  <a:pt x="52" y="220"/>
                </a:lnTo>
                <a:lnTo>
                  <a:pt x="62" y="234"/>
                </a:lnTo>
                <a:lnTo>
                  <a:pt x="72" y="248"/>
                </a:lnTo>
                <a:lnTo>
                  <a:pt x="86" y="262"/>
                </a:lnTo>
                <a:lnTo>
                  <a:pt x="100" y="272"/>
                </a:lnTo>
                <a:lnTo>
                  <a:pt x="88" y="290"/>
                </a:lnTo>
                <a:lnTo>
                  <a:pt x="78" y="310"/>
                </a:lnTo>
                <a:lnTo>
                  <a:pt x="68" y="330"/>
                </a:lnTo>
                <a:lnTo>
                  <a:pt x="60" y="354"/>
                </a:lnTo>
                <a:lnTo>
                  <a:pt x="42" y="406"/>
                </a:lnTo>
                <a:lnTo>
                  <a:pt x="28" y="464"/>
                </a:lnTo>
                <a:lnTo>
                  <a:pt x="16" y="528"/>
                </a:lnTo>
                <a:lnTo>
                  <a:pt x="8" y="596"/>
                </a:lnTo>
                <a:lnTo>
                  <a:pt x="2" y="670"/>
                </a:lnTo>
                <a:lnTo>
                  <a:pt x="0" y="746"/>
                </a:lnTo>
                <a:lnTo>
                  <a:pt x="364" y="746"/>
                </a:lnTo>
                <a:close/>
              </a:path>
            </a:pathLst>
          </a:custGeom>
          <a:solidFill>
            <a:srgbClr val="E7D321"/>
          </a:solidFill>
          <a:ln w="57150">
            <a:solidFill>
              <a:srgbClr val="99CC00"/>
            </a:solidFill>
            <a:round/>
            <a:headEnd/>
            <a:tailEnd/>
          </a:ln>
        </p:spPr>
        <p:txBody>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SzTx/>
              <a:buFontTx/>
              <a:buNone/>
            </a:pPr>
            <a:endParaRPr lang="en-US" altLang="ja-JP" sz="2400">
              <a:latin typeface="Calibri" panose="020F0502020204030204" pitchFamily="34" charset="0"/>
            </a:endParaRPr>
          </a:p>
          <a:p>
            <a:pPr algn="ctr" eaLnBrk="1" hangingPunct="1">
              <a:spcBef>
                <a:spcPct val="0"/>
              </a:spcBef>
              <a:buClrTx/>
              <a:buSzTx/>
              <a:buFontTx/>
              <a:buNone/>
            </a:pPr>
            <a:r>
              <a:rPr lang="ja-JP" altLang="en-US" sz="2400" b="1">
                <a:latin typeface="HG丸ｺﾞｼｯｸM-PRO" panose="020F0600000000000000" pitchFamily="50" charset="-128"/>
                <a:ea typeface="HG丸ｺﾞｼｯｸM-PRO" panose="020F0600000000000000" pitchFamily="50" charset="-128"/>
              </a:rPr>
              <a:t>院</a:t>
            </a:r>
            <a:endParaRPr lang="en-US" altLang="ja-JP" sz="2400" b="1">
              <a:latin typeface="HG丸ｺﾞｼｯｸM-PRO" panose="020F0600000000000000" pitchFamily="50" charset="-128"/>
              <a:ea typeface="HG丸ｺﾞｼｯｸM-PRO" panose="020F0600000000000000" pitchFamily="50" charset="-128"/>
            </a:endParaRPr>
          </a:p>
          <a:p>
            <a:pPr algn="ctr" eaLnBrk="1" hangingPunct="1">
              <a:spcBef>
                <a:spcPct val="0"/>
              </a:spcBef>
              <a:buClrTx/>
              <a:buSzTx/>
              <a:buFontTx/>
              <a:buNone/>
            </a:pPr>
            <a:r>
              <a:rPr lang="ja-JP" altLang="en-US" sz="2400" b="1">
                <a:latin typeface="HG丸ｺﾞｼｯｸM-PRO" panose="020F0600000000000000" pitchFamily="50" charset="-128"/>
                <a:ea typeface="HG丸ｺﾞｼｯｸM-PRO" panose="020F0600000000000000" pitchFamily="50" charset="-128"/>
              </a:rPr>
              <a:t>生</a:t>
            </a:r>
          </a:p>
        </p:txBody>
      </p:sp>
      <p:sp>
        <p:nvSpPr>
          <p:cNvPr id="18448" name="Freeform 35">
            <a:extLst>
              <a:ext uri="{FF2B5EF4-FFF2-40B4-BE49-F238E27FC236}">
                <a16:creationId xmlns:a16="http://schemas.microsoft.com/office/drawing/2014/main" id="{9918C92E-365C-4D2E-9C83-9D3457655562}"/>
              </a:ext>
            </a:extLst>
          </p:cNvPr>
          <p:cNvSpPr>
            <a:spLocks/>
          </p:cNvSpPr>
          <p:nvPr/>
        </p:nvSpPr>
        <p:spPr bwMode="auto">
          <a:xfrm>
            <a:off x="9882189" y="3857625"/>
            <a:ext cx="642937" cy="1214438"/>
          </a:xfrm>
          <a:custGeom>
            <a:avLst/>
            <a:gdLst>
              <a:gd name="T0" fmla="*/ 2147483646 w 364"/>
              <a:gd name="T1" fmla="*/ 2147483646 h 746"/>
              <a:gd name="T2" fmla="*/ 2147483646 w 364"/>
              <a:gd name="T3" fmla="*/ 2147483646 h 746"/>
              <a:gd name="T4" fmla="*/ 2147483646 w 364"/>
              <a:gd name="T5" fmla="*/ 2147483646 h 746"/>
              <a:gd name="T6" fmla="*/ 2147483646 w 364"/>
              <a:gd name="T7" fmla="*/ 2147483646 h 746"/>
              <a:gd name="T8" fmla="*/ 2147483646 w 364"/>
              <a:gd name="T9" fmla="*/ 2147483646 h 746"/>
              <a:gd name="T10" fmla="*/ 2147483646 w 364"/>
              <a:gd name="T11" fmla="*/ 2147483646 h 746"/>
              <a:gd name="T12" fmla="*/ 2147483646 w 364"/>
              <a:gd name="T13" fmla="*/ 2147483646 h 746"/>
              <a:gd name="T14" fmla="*/ 2147483646 w 364"/>
              <a:gd name="T15" fmla="*/ 2147483646 h 746"/>
              <a:gd name="T16" fmla="*/ 2147483646 w 364"/>
              <a:gd name="T17" fmla="*/ 2147483646 h 746"/>
              <a:gd name="T18" fmla="*/ 2147483646 w 364"/>
              <a:gd name="T19" fmla="*/ 2147483646 h 746"/>
              <a:gd name="T20" fmla="*/ 2147483646 w 364"/>
              <a:gd name="T21" fmla="*/ 2147483646 h 746"/>
              <a:gd name="T22" fmla="*/ 2147483646 w 364"/>
              <a:gd name="T23" fmla="*/ 2147483646 h 746"/>
              <a:gd name="T24" fmla="*/ 2147483646 w 364"/>
              <a:gd name="T25" fmla="*/ 2147483646 h 746"/>
              <a:gd name="T26" fmla="*/ 2147483646 w 364"/>
              <a:gd name="T27" fmla="*/ 2147483646 h 746"/>
              <a:gd name="T28" fmla="*/ 2147483646 w 364"/>
              <a:gd name="T29" fmla="*/ 2147483646 h 746"/>
              <a:gd name="T30" fmla="*/ 2147483646 w 364"/>
              <a:gd name="T31" fmla="*/ 2147483646 h 746"/>
              <a:gd name="T32" fmla="*/ 2147483646 w 364"/>
              <a:gd name="T33" fmla="*/ 2147483646 h 746"/>
              <a:gd name="T34" fmla="*/ 2147483646 w 364"/>
              <a:gd name="T35" fmla="*/ 2147483646 h 746"/>
              <a:gd name="T36" fmla="*/ 2147483646 w 364"/>
              <a:gd name="T37" fmla="*/ 0 h 746"/>
              <a:gd name="T38" fmla="*/ 2147483646 w 364"/>
              <a:gd name="T39" fmla="*/ 0 h 746"/>
              <a:gd name="T40" fmla="*/ 2147483646 w 364"/>
              <a:gd name="T41" fmla="*/ 2147483646 h 746"/>
              <a:gd name="T42" fmla="*/ 2147483646 w 364"/>
              <a:gd name="T43" fmla="*/ 2147483646 h 746"/>
              <a:gd name="T44" fmla="*/ 2147483646 w 364"/>
              <a:gd name="T45" fmla="*/ 2147483646 h 746"/>
              <a:gd name="T46" fmla="*/ 2147483646 w 364"/>
              <a:gd name="T47" fmla="*/ 2147483646 h 746"/>
              <a:gd name="T48" fmla="*/ 2147483646 w 364"/>
              <a:gd name="T49" fmla="*/ 2147483646 h 746"/>
              <a:gd name="T50" fmla="*/ 2147483646 w 364"/>
              <a:gd name="T51" fmla="*/ 2147483646 h 746"/>
              <a:gd name="T52" fmla="*/ 2147483646 w 364"/>
              <a:gd name="T53" fmla="*/ 2147483646 h 746"/>
              <a:gd name="T54" fmla="*/ 2147483646 w 364"/>
              <a:gd name="T55" fmla="*/ 2147483646 h 746"/>
              <a:gd name="T56" fmla="*/ 2147483646 w 364"/>
              <a:gd name="T57" fmla="*/ 2147483646 h 746"/>
              <a:gd name="T58" fmla="*/ 2147483646 w 364"/>
              <a:gd name="T59" fmla="*/ 2147483646 h 746"/>
              <a:gd name="T60" fmla="*/ 2147483646 w 364"/>
              <a:gd name="T61" fmla="*/ 2147483646 h 746"/>
              <a:gd name="T62" fmla="*/ 2147483646 w 364"/>
              <a:gd name="T63" fmla="*/ 2147483646 h 746"/>
              <a:gd name="T64" fmla="*/ 2147483646 w 364"/>
              <a:gd name="T65" fmla="*/ 2147483646 h 746"/>
              <a:gd name="T66" fmla="*/ 2147483646 w 364"/>
              <a:gd name="T67" fmla="*/ 2147483646 h 746"/>
              <a:gd name="T68" fmla="*/ 2147483646 w 364"/>
              <a:gd name="T69" fmla="*/ 2147483646 h 746"/>
              <a:gd name="T70" fmla="*/ 2147483646 w 364"/>
              <a:gd name="T71" fmla="*/ 2147483646 h 746"/>
              <a:gd name="T72" fmla="*/ 2147483646 w 364"/>
              <a:gd name="T73" fmla="*/ 2147483646 h 746"/>
              <a:gd name="T74" fmla="*/ 2147483646 w 364"/>
              <a:gd name="T75" fmla="*/ 2147483646 h 74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64"/>
              <a:gd name="T115" fmla="*/ 0 h 746"/>
              <a:gd name="T116" fmla="*/ 364 w 364"/>
              <a:gd name="T117" fmla="*/ 746 h 74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64" h="746">
                <a:moveTo>
                  <a:pt x="364" y="746"/>
                </a:moveTo>
                <a:lnTo>
                  <a:pt x="364" y="746"/>
                </a:lnTo>
                <a:lnTo>
                  <a:pt x="362" y="670"/>
                </a:lnTo>
                <a:lnTo>
                  <a:pt x="358" y="596"/>
                </a:lnTo>
                <a:lnTo>
                  <a:pt x="348" y="528"/>
                </a:lnTo>
                <a:lnTo>
                  <a:pt x="338" y="464"/>
                </a:lnTo>
                <a:lnTo>
                  <a:pt x="322" y="406"/>
                </a:lnTo>
                <a:lnTo>
                  <a:pt x="306" y="354"/>
                </a:lnTo>
                <a:lnTo>
                  <a:pt x="296" y="330"/>
                </a:lnTo>
                <a:lnTo>
                  <a:pt x="286" y="310"/>
                </a:lnTo>
                <a:lnTo>
                  <a:pt x="276" y="290"/>
                </a:lnTo>
                <a:lnTo>
                  <a:pt x="266" y="272"/>
                </a:lnTo>
                <a:lnTo>
                  <a:pt x="280" y="262"/>
                </a:lnTo>
                <a:lnTo>
                  <a:pt x="292" y="248"/>
                </a:lnTo>
                <a:lnTo>
                  <a:pt x="304" y="234"/>
                </a:lnTo>
                <a:lnTo>
                  <a:pt x="314" y="220"/>
                </a:lnTo>
                <a:lnTo>
                  <a:pt x="322" y="204"/>
                </a:lnTo>
                <a:lnTo>
                  <a:pt x="326" y="186"/>
                </a:lnTo>
                <a:lnTo>
                  <a:pt x="330" y="168"/>
                </a:lnTo>
                <a:lnTo>
                  <a:pt x="332" y="148"/>
                </a:lnTo>
                <a:lnTo>
                  <a:pt x="330" y="134"/>
                </a:lnTo>
                <a:lnTo>
                  <a:pt x="328" y="118"/>
                </a:lnTo>
                <a:lnTo>
                  <a:pt x="324" y="104"/>
                </a:lnTo>
                <a:lnTo>
                  <a:pt x="320" y="90"/>
                </a:lnTo>
                <a:lnTo>
                  <a:pt x="314" y="78"/>
                </a:lnTo>
                <a:lnTo>
                  <a:pt x="306" y="66"/>
                </a:lnTo>
                <a:lnTo>
                  <a:pt x="298" y="54"/>
                </a:lnTo>
                <a:lnTo>
                  <a:pt x="288" y="44"/>
                </a:lnTo>
                <a:lnTo>
                  <a:pt x="278" y="34"/>
                </a:lnTo>
                <a:lnTo>
                  <a:pt x="266" y="26"/>
                </a:lnTo>
                <a:lnTo>
                  <a:pt x="254" y="18"/>
                </a:lnTo>
                <a:lnTo>
                  <a:pt x="240" y="12"/>
                </a:lnTo>
                <a:lnTo>
                  <a:pt x="226" y="6"/>
                </a:lnTo>
                <a:lnTo>
                  <a:pt x="212" y="2"/>
                </a:lnTo>
                <a:lnTo>
                  <a:pt x="198" y="0"/>
                </a:lnTo>
                <a:lnTo>
                  <a:pt x="182" y="0"/>
                </a:lnTo>
                <a:lnTo>
                  <a:pt x="168" y="0"/>
                </a:lnTo>
                <a:lnTo>
                  <a:pt x="152" y="2"/>
                </a:lnTo>
                <a:lnTo>
                  <a:pt x="138" y="6"/>
                </a:lnTo>
                <a:lnTo>
                  <a:pt x="124" y="12"/>
                </a:lnTo>
                <a:lnTo>
                  <a:pt x="112" y="18"/>
                </a:lnTo>
                <a:lnTo>
                  <a:pt x="100" y="26"/>
                </a:lnTo>
                <a:lnTo>
                  <a:pt x="88" y="34"/>
                </a:lnTo>
                <a:lnTo>
                  <a:pt x="78" y="44"/>
                </a:lnTo>
                <a:lnTo>
                  <a:pt x="68" y="54"/>
                </a:lnTo>
                <a:lnTo>
                  <a:pt x="60" y="66"/>
                </a:lnTo>
                <a:lnTo>
                  <a:pt x="52" y="78"/>
                </a:lnTo>
                <a:lnTo>
                  <a:pt x="46" y="90"/>
                </a:lnTo>
                <a:lnTo>
                  <a:pt x="40" y="104"/>
                </a:lnTo>
                <a:lnTo>
                  <a:pt x="36" y="118"/>
                </a:lnTo>
                <a:lnTo>
                  <a:pt x="34" y="134"/>
                </a:lnTo>
                <a:lnTo>
                  <a:pt x="34" y="148"/>
                </a:lnTo>
                <a:lnTo>
                  <a:pt x="34" y="168"/>
                </a:lnTo>
                <a:lnTo>
                  <a:pt x="38" y="186"/>
                </a:lnTo>
                <a:lnTo>
                  <a:pt x="44" y="204"/>
                </a:lnTo>
                <a:lnTo>
                  <a:pt x="52" y="220"/>
                </a:lnTo>
                <a:lnTo>
                  <a:pt x="62" y="234"/>
                </a:lnTo>
                <a:lnTo>
                  <a:pt x="72" y="248"/>
                </a:lnTo>
                <a:lnTo>
                  <a:pt x="86" y="262"/>
                </a:lnTo>
                <a:lnTo>
                  <a:pt x="100" y="272"/>
                </a:lnTo>
                <a:lnTo>
                  <a:pt x="88" y="290"/>
                </a:lnTo>
                <a:lnTo>
                  <a:pt x="78" y="310"/>
                </a:lnTo>
                <a:lnTo>
                  <a:pt x="68" y="330"/>
                </a:lnTo>
                <a:lnTo>
                  <a:pt x="60" y="354"/>
                </a:lnTo>
                <a:lnTo>
                  <a:pt x="42" y="406"/>
                </a:lnTo>
                <a:lnTo>
                  <a:pt x="28" y="464"/>
                </a:lnTo>
                <a:lnTo>
                  <a:pt x="16" y="528"/>
                </a:lnTo>
                <a:lnTo>
                  <a:pt x="8" y="596"/>
                </a:lnTo>
                <a:lnTo>
                  <a:pt x="2" y="670"/>
                </a:lnTo>
                <a:lnTo>
                  <a:pt x="0" y="746"/>
                </a:lnTo>
                <a:lnTo>
                  <a:pt x="364" y="746"/>
                </a:lnTo>
                <a:close/>
              </a:path>
            </a:pathLst>
          </a:custGeom>
          <a:solidFill>
            <a:srgbClr val="E7D321"/>
          </a:solidFill>
          <a:ln w="57150">
            <a:solidFill>
              <a:srgbClr val="99CC00"/>
            </a:solidFill>
            <a:round/>
            <a:headEnd/>
            <a:tailEnd/>
          </a:ln>
        </p:spPr>
        <p:txBody>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ClrTx/>
              <a:buSzTx/>
              <a:buFontTx/>
              <a:buNone/>
            </a:pPr>
            <a:r>
              <a:rPr lang="ja-JP" altLang="en-US" sz="2400" b="1">
                <a:latin typeface="HG丸ｺﾞｼｯｸM-PRO" panose="020F0600000000000000" pitchFamily="50" charset="-128"/>
                <a:ea typeface="HG丸ｺﾞｼｯｸM-PRO" panose="020F0600000000000000" pitchFamily="50" charset="-128"/>
              </a:rPr>
              <a:t>留学生</a:t>
            </a:r>
            <a:endParaRPr lang="en-US" altLang="ja-JP" sz="2400">
              <a:latin typeface="Calibri" panose="020F0502020204030204" pitchFamily="34" charset="0"/>
            </a:endParaRPr>
          </a:p>
        </p:txBody>
      </p:sp>
      <p:sp>
        <p:nvSpPr>
          <p:cNvPr id="18449" name="Freeform 35">
            <a:extLst>
              <a:ext uri="{FF2B5EF4-FFF2-40B4-BE49-F238E27FC236}">
                <a16:creationId xmlns:a16="http://schemas.microsoft.com/office/drawing/2014/main" id="{67FA0AA2-B2DB-457E-929D-70A5A62B58C3}"/>
              </a:ext>
            </a:extLst>
          </p:cNvPr>
          <p:cNvSpPr>
            <a:spLocks/>
          </p:cNvSpPr>
          <p:nvPr/>
        </p:nvSpPr>
        <p:spPr bwMode="auto">
          <a:xfrm>
            <a:off x="6381750" y="3857625"/>
            <a:ext cx="642938" cy="1214438"/>
          </a:xfrm>
          <a:custGeom>
            <a:avLst/>
            <a:gdLst>
              <a:gd name="T0" fmla="*/ 2147483646 w 364"/>
              <a:gd name="T1" fmla="*/ 2147483646 h 746"/>
              <a:gd name="T2" fmla="*/ 2147483646 w 364"/>
              <a:gd name="T3" fmla="*/ 2147483646 h 746"/>
              <a:gd name="T4" fmla="*/ 2147483646 w 364"/>
              <a:gd name="T5" fmla="*/ 2147483646 h 746"/>
              <a:gd name="T6" fmla="*/ 2147483646 w 364"/>
              <a:gd name="T7" fmla="*/ 2147483646 h 746"/>
              <a:gd name="T8" fmla="*/ 2147483646 w 364"/>
              <a:gd name="T9" fmla="*/ 2147483646 h 746"/>
              <a:gd name="T10" fmla="*/ 2147483646 w 364"/>
              <a:gd name="T11" fmla="*/ 2147483646 h 746"/>
              <a:gd name="T12" fmla="*/ 2147483646 w 364"/>
              <a:gd name="T13" fmla="*/ 2147483646 h 746"/>
              <a:gd name="T14" fmla="*/ 2147483646 w 364"/>
              <a:gd name="T15" fmla="*/ 2147483646 h 746"/>
              <a:gd name="T16" fmla="*/ 2147483646 w 364"/>
              <a:gd name="T17" fmla="*/ 2147483646 h 746"/>
              <a:gd name="T18" fmla="*/ 2147483646 w 364"/>
              <a:gd name="T19" fmla="*/ 2147483646 h 746"/>
              <a:gd name="T20" fmla="*/ 2147483646 w 364"/>
              <a:gd name="T21" fmla="*/ 2147483646 h 746"/>
              <a:gd name="T22" fmla="*/ 2147483646 w 364"/>
              <a:gd name="T23" fmla="*/ 2147483646 h 746"/>
              <a:gd name="T24" fmla="*/ 2147483646 w 364"/>
              <a:gd name="T25" fmla="*/ 2147483646 h 746"/>
              <a:gd name="T26" fmla="*/ 2147483646 w 364"/>
              <a:gd name="T27" fmla="*/ 2147483646 h 746"/>
              <a:gd name="T28" fmla="*/ 2147483646 w 364"/>
              <a:gd name="T29" fmla="*/ 2147483646 h 746"/>
              <a:gd name="T30" fmla="*/ 2147483646 w 364"/>
              <a:gd name="T31" fmla="*/ 2147483646 h 746"/>
              <a:gd name="T32" fmla="*/ 2147483646 w 364"/>
              <a:gd name="T33" fmla="*/ 2147483646 h 746"/>
              <a:gd name="T34" fmla="*/ 2147483646 w 364"/>
              <a:gd name="T35" fmla="*/ 2147483646 h 746"/>
              <a:gd name="T36" fmla="*/ 2147483646 w 364"/>
              <a:gd name="T37" fmla="*/ 0 h 746"/>
              <a:gd name="T38" fmla="*/ 2147483646 w 364"/>
              <a:gd name="T39" fmla="*/ 0 h 746"/>
              <a:gd name="T40" fmla="*/ 2147483646 w 364"/>
              <a:gd name="T41" fmla="*/ 2147483646 h 746"/>
              <a:gd name="T42" fmla="*/ 2147483646 w 364"/>
              <a:gd name="T43" fmla="*/ 2147483646 h 746"/>
              <a:gd name="T44" fmla="*/ 2147483646 w 364"/>
              <a:gd name="T45" fmla="*/ 2147483646 h 746"/>
              <a:gd name="T46" fmla="*/ 2147483646 w 364"/>
              <a:gd name="T47" fmla="*/ 2147483646 h 746"/>
              <a:gd name="T48" fmla="*/ 2147483646 w 364"/>
              <a:gd name="T49" fmla="*/ 2147483646 h 746"/>
              <a:gd name="T50" fmla="*/ 2147483646 w 364"/>
              <a:gd name="T51" fmla="*/ 2147483646 h 746"/>
              <a:gd name="T52" fmla="*/ 2147483646 w 364"/>
              <a:gd name="T53" fmla="*/ 2147483646 h 746"/>
              <a:gd name="T54" fmla="*/ 2147483646 w 364"/>
              <a:gd name="T55" fmla="*/ 2147483646 h 746"/>
              <a:gd name="T56" fmla="*/ 2147483646 w 364"/>
              <a:gd name="T57" fmla="*/ 2147483646 h 746"/>
              <a:gd name="T58" fmla="*/ 2147483646 w 364"/>
              <a:gd name="T59" fmla="*/ 2147483646 h 746"/>
              <a:gd name="T60" fmla="*/ 2147483646 w 364"/>
              <a:gd name="T61" fmla="*/ 2147483646 h 746"/>
              <a:gd name="T62" fmla="*/ 2147483646 w 364"/>
              <a:gd name="T63" fmla="*/ 2147483646 h 746"/>
              <a:gd name="T64" fmla="*/ 2147483646 w 364"/>
              <a:gd name="T65" fmla="*/ 2147483646 h 746"/>
              <a:gd name="T66" fmla="*/ 2147483646 w 364"/>
              <a:gd name="T67" fmla="*/ 2147483646 h 746"/>
              <a:gd name="T68" fmla="*/ 2147483646 w 364"/>
              <a:gd name="T69" fmla="*/ 2147483646 h 746"/>
              <a:gd name="T70" fmla="*/ 2147483646 w 364"/>
              <a:gd name="T71" fmla="*/ 2147483646 h 746"/>
              <a:gd name="T72" fmla="*/ 2147483646 w 364"/>
              <a:gd name="T73" fmla="*/ 2147483646 h 746"/>
              <a:gd name="T74" fmla="*/ 2147483646 w 364"/>
              <a:gd name="T75" fmla="*/ 2147483646 h 74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64"/>
              <a:gd name="T115" fmla="*/ 0 h 746"/>
              <a:gd name="T116" fmla="*/ 364 w 364"/>
              <a:gd name="T117" fmla="*/ 746 h 74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64" h="746">
                <a:moveTo>
                  <a:pt x="364" y="746"/>
                </a:moveTo>
                <a:lnTo>
                  <a:pt x="364" y="746"/>
                </a:lnTo>
                <a:lnTo>
                  <a:pt x="362" y="670"/>
                </a:lnTo>
                <a:lnTo>
                  <a:pt x="358" y="596"/>
                </a:lnTo>
                <a:lnTo>
                  <a:pt x="348" y="528"/>
                </a:lnTo>
                <a:lnTo>
                  <a:pt x="338" y="464"/>
                </a:lnTo>
                <a:lnTo>
                  <a:pt x="322" y="406"/>
                </a:lnTo>
                <a:lnTo>
                  <a:pt x="306" y="354"/>
                </a:lnTo>
                <a:lnTo>
                  <a:pt x="296" y="330"/>
                </a:lnTo>
                <a:lnTo>
                  <a:pt x="286" y="310"/>
                </a:lnTo>
                <a:lnTo>
                  <a:pt x="276" y="290"/>
                </a:lnTo>
                <a:lnTo>
                  <a:pt x="266" y="272"/>
                </a:lnTo>
                <a:lnTo>
                  <a:pt x="280" y="262"/>
                </a:lnTo>
                <a:lnTo>
                  <a:pt x="292" y="248"/>
                </a:lnTo>
                <a:lnTo>
                  <a:pt x="304" y="234"/>
                </a:lnTo>
                <a:lnTo>
                  <a:pt x="314" y="220"/>
                </a:lnTo>
                <a:lnTo>
                  <a:pt x="322" y="204"/>
                </a:lnTo>
                <a:lnTo>
                  <a:pt x="326" y="186"/>
                </a:lnTo>
                <a:lnTo>
                  <a:pt x="330" y="168"/>
                </a:lnTo>
                <a:lnTo>
                  <a:pt x="332" y="148"/>
                </a:lnTo>
                <a:lnTo>
                  <a:pt x="330" y="134"/>
                </a:lnTo>
                <a:lnTo>
                  <a:pt x="328" y="118"/>
                </a:lnTo>
                <a:lnTo>
                  <a:pt x="324" y="104"/>
                </a:lnTo>
                <a:lnTo>
                  <a:pt x="320" y="90"/>
                </a:lnTo>
                <a:lnTo>
                  <a:pt x="314" y="78"/>
                </a:lnTo>
                <a:lnTo>
                  <a:pt x="306" y="66"/>
                </a:lnTo>
                <a:lnTo>
                  <a:pt x="298" y="54"/>
                </a:lnTo>
                <a:lnTo>
                  <a:pt x="288" y="44"/>
                </a:lnTo>
                <a:lnTo>
                  <a:pt x="278" y="34"/>
                </a:lnTo>
                <a:lnTo>
                  <a:pt x="266" y="26"/>
                </a:lnTo>
                <a:lnTo>
                  <a:pt x="254" y="18"/>
                </a:lnTo>
                <a:lnTo>
                  <a:pt x="240" y="12"/>
                </a:lnTo>
                <a:lnTo>
                  <a:pt x="226" y="6"/>
                </a:lnTo>
                <a:lnTo>
                  <a:pt x="212" y="2"/>
                </a:lnTo>
                <a:lnTo>
                  <a:pt x="198" y="0"/>
                </a:lnTo>
                <a:lnTo>
                  <a:pt x="182" y="0"/>
                </a:lnTo>
                <a:lnTo>
                  <a:pt x="168" y="0"/>
                </a:lnTo>
                <a:lnTo>
                  <a:pt x="152" y="2"/>
                </a:lnTo>
                <a:lnTo>
                  <a:pt x="138" y="6"/>
                </a:lnTo>
                <a:lnTo>
                  <a:pt x="124" y="12"/>
                </a:lnTo>
                <a:lnTo>
                  <a:pt x="112" y="18"/>
                </a:lnTo>
                <a:lnTo>
                  <a:pt x="100" y="26"/>
                </a:lnTo>
                <a:lnTo>
                  <a:pt x="88" y="34"/>
                </a:lnTo>
                <a:lnTo>
                  <a:pt x="78" y="44"/>
                </a:lnTo>
                <a:lnTo>
                  <a:pt x="68" y="54"/>
                </a:lnTo>
                <a:lnTo>
                  <a:pt x="60" y="66"/>
                </a:lnTo>
                <a:lnTo>
                  <a:pt x="52" y="78"/>
                </a:lnTo>
                <a:lnTo>
                  <a:pt x="46" y="90"/>
                </a:lnTo>
                <a:lnTo>
                  <a:pt x="40" y="104"/>
                </a:lnTo>
                <a:lnTo>
                  <a:pt x="36" y="118"/>
                </a:lnTo>
                <a:lnTo>
                  <a:pt x="34" y="134"/>
                </a:lnTo>
                <a:lnTo>
                  <a:pt x="34" y="148"/>
                </a:lnTo>
                <a:lnTo>
                  <a:pt x="34" y="168"/>
                </a:lnTo>
                <a:lnTo>
                  <a:pt x="38" y="186"/>
                </a:lnTo>
                <a:lnTo>
                  <a:pt x="44" y="204"/>
                </a:lnTo>
                <a:lnTo>
                  <a:pt x="52" y="220"/>
                </a:lnTo>
                <a:lnTo>
                  <a:pt x="62" y="234"/>
                </a:lnTo>
                <a:lnTo>
                  <a:pt x="72" y="248"/>
                </a:lnTo>
                <a:lnTo>
                  <a:pt x="86" y="262"/>
                </a:lnTo>
                <a:lnTo>
                  <a:pt x="100" y="272"/>
                </a:lnTo>
                <a:lnTo>
                  <a:pt x="88" y="290"/>
                </a:lnTo>
                <a:lnTo>
                  <a:pt x="78" y="310"/>
                </a:lnTo>
                <a:lnTo>
                  <a:pt x="68" y="330"/>
                </a:lnTo>
                <a:lnTo>
                  <a:pt x="60" y="354"/>
                </a:lnTo>
                <a:lnTo>
                  <a:pt x="42" y="406"/>
                </a:lnTo>
                <a:lnTo>
                  <a:pt x="28" y="464"/>
                </a:lnTo>
                <a:lnTo>
                  <a:pt x="16" y="528"/>
                </a:lnTo>
                <a:lnTo>
                  <a:pt x="8" y="596"/>
                </a:lnTo>
                <a:lnTo>
                  <a:pt x="2" y="670"/>
                </a:lnTo>
                <a:lnTo>
                  <a:pt x="0" y="746"/>
                </a:lnTo>
                <a:lnTo>
                  <a:pt x="364" y="746"/>
                </a:lnTo>
                <a:close/>
              </a:path>
            </a:pathLst>
          </a:custGeom>
          <a:solidFill>
            <a:srgbClr val="E7D321"/>
          </a:solidFill>
          <a:ln w="57150">
            <a:solidFill>
              <a:srgbClr val="99CC00"/>
            </a:solidFill>
            <a:round/>
            <a:headEnd/>
            <a:tailEnd/>
          </a:ln>
        </p:spPr>
        <p:txBody>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ClrTx/>
              <a:buSzTx/>
              <a:buFontTx/>
              <a:buNone/>
            </a:pPr>
            <a:r>
              <a:rPr lang="ja-JP" altLang="en-US" sz="2400" b="1">
                <a:latin typeface="HG丸ｺﾞｼｯｸM-PRO" panose="020F0600000000000000" pitchFamily="50" charset="-128"/>
                <a:ea typeface="HG丸ｺﾞｼｯｸM-PRO" panose="020F0600000000000000" pitchFamily="50" charset="-128"/>
              </a:rPr>
              <a:t>教職員</a:t>
            </a:r>
            <a:endParaRPr lang="en-US" altLang="ja-JP" sz="2400" b="1">
              <a:latin typeface="HG丸ｺﾞｼｯｸM-PRO" panose="020F0600000000000000" pitchFamily="50" charset="-128"/>
              <a:ea typeface="HG丸ｺﾞｼｯｸM-PRO" panose="020F0600000000000000" pitchFamily="50" charset="-128"/>
            </a:endParaRPr>
          </a:p>
        </p:txBody>
      </p:sp>
      <p:sp>
        <p:nvSpPr>
          <p:cNvPr id="18450" name="Freeform 35">
            <a:extLst>
              <a:ext uri="{FF2B5EF4-FFF2-40B4-BE49-F238E27FC236}">
                <a16:creationId xmlns:a16="http://schemas.microsoft.com/office/drawing/2014/main" id="{89CD7D2F-6DDB-4A38-8B4A-5BB7FF900B03}"/>
              </a:ext>
            </a:extLst>
          </p:cNvPr>
          <p:cNvSpPr>
            <a:spLocks/>
          </p:cNvSpPr>
          <p:nvPr/>
        </p:nvSpPr>
        <p:spPr bwMode="auto">
          <a:xfrm>
            <a:off x="7096125" y="3857625"/>
            <a:ext cx="642938" cy="1214438"/>
          </a:xfrm>
          <a:custGeom>
            <a:avLst/>
            <a:gdLst>
              <a:gd name="T0" fmla="*/ 2147483646 w 364"/>
              <a:gd name="T1" fmla="*/ 2147483646 h 746"/>
              <a:gd name="T2" fmla="*/ 2147483646 w 364"/>
              <a:gd name="T3" fmla="*/ 2147483646 h 746"/>
              <a:gd name="T4" fmla="*/ 2147483646 w 364"/>
              <a:gd name="T5" fmla="*/ 2147483646 h 746"/>
              <a:gd name="T6" fmla="*/ 2147483646 w 364"/>
              <a:gd name="T7" fmla="*/ 2147483646 h 746"/>
              <a:gd name="T8" fmla="*/ 2147483646 w 364"/>
              <a:gd name="T9" fmla="*/ 2147483646 h 746"/>
              <a:gd name="T10" fmla="*/ 2147483646 w 364"/>
              <a:gd name="T11" fmla="*/ 2147483646 h 746"/>
              <a:gd name="T12" fmla="*/ 2147483646 w 364"/>
              <a:gd name="T13" fmla="*/ 2147483646 h 746"/>
              <a:gd name="T14" fmla="*/ 2147483646 w 364"/>
              <a:gd name="T15" fmla="*/ 2147483646 h 746"/>
              <a:gd name="T16" fmla="*/ 2147483646 w 364"/>
              <a:gd name="T17" fmla="*/ 2147483646 h 746"/>
              <a:gd name="T18" fmla="*/ 2147483646 w 364"/>
              <a:gd name="T19" fmla="*/ 2147483646 h 746"/>
              <a:gd name="T20" fmla="*/ 2147483646 w 364"/>
              <a:gd name="T21" fmla="*/ 2147483646 h 746"/>
              <a:gd name="T22" fmla="*/ 2147483646 w 364"/>
              <a:gd name="T23" fmla="*/ 2147483646 h 746"/>
              <a:gd name="T24" fmla="*/ 2147483646 w 364"/>
              <a:gd name="T25" fmla="*/ 2147483646 h 746"/>
              <a:gd name="T26" fmla="*/ 2147483646 w 364"/>
              <a:gd name="T27" fmla="*/ 2147483646 h 746"/>
              <a:gd name="T28" fmla="*/ 2147483646 w 364"/>
              <a:gd name="T29" fmla="*/ 2147483646 h 746"/>
              <a:gd name="T30" fmla="*/ 2147483646 w 364"/>
              <a:gd name="T31" fmla="*/ 2147483646 h 746"/>
              <a:gd name="T32" fmla="*/ 2147483646 w 364"/>
              <a:gd name="T33" fmla="*/ 2147483646 h 746"/>
              <a:gd name="T34" fmla="*/ 2147483646 w 364"/>
              <a:gd name="T35" fmla="*/ 2147483646 h 746"/>
              <a:gd name="T36" fmla="*/ 2147483646 w 364"/>
              <a:gd name="T37" fmla="*/ 0 h 746"/>
              <a:gd name="T38" fmla="*/ 2147483646 w 364"/>
              <a:gd name="T39" fmla="*/ 0 h 746"/>
              <a:gd name="T40" fmla="*/ 2147483646 w 364"/>
              <a:gd name="T41" fmla="*/ 2147483646 h 746"/>
              <a:gd name="T42" fmla="*/ 2147483646 w 364"/>
              <a:gd name="T43" fmla="*/ 2147483646 h 746"/>
              <a:gd name="T44" fmla="*/ 2147483646 w 364"/>
              <a:gd name="T45" fmla="*/ 2147483646 h 746"/>
              <a:gd name="T46" fmla="*/ 2147483646 w 364"/>
              <a:gd name="T47" fmla="*/ 2147483646 h 746"/>
              <a:gd name="T48" fmla="*/ 2147483646 w 364"/>
              <a:gd name="T49" fmla="*/ 2147483646 h 746"/>
              <a:gd name="T50" fmla="*/ 2147483646 w 364"/>
              <a:gd name="T51" fmla="*/ 2147483646 h 746"/>
              <a:gd name="T52" fmla="*/ 2147483646 w 364"/>
              <a:gd name="T53" fmla="*/ 2147483646 h 746"/>
              <a:gd name="T54" fmla="*/ 2147483646 w 364"/>
              <a:gd name="T55" fmla="*/ 2147483646 h 746"/>
              <a:gd name="T56" fmla="*/ 2147483646 w 364"/>
              <a:gd name="T57" fmla="*/ 2147483646 h 746"/>
              <a:gd name="T58" fmla="*/ 2147483646 w 364"/>
              <a:gd name="T59" fmla="*/ 2147483646 h 746"/>
              <a:gd name="T60" fmla="*/ 2147483646 w 364"/>
              <a:gd name="T61" fmla="*/ 2147483646 h 746"/>
              <a:gd name="T62" fmla="*/ 2147483646 w 364"/>
              <a:gd name="T63" fmla="*/ 2147483646 h 746"/>
              <a:gd name="T64" fmla="*/ 2147483646 w 364"/>
              <a:gd name="T65" fmla="*/ 2147483646 h 746"/>
              <a:gd name="T66" fmla="*/ 2147483646 w 364"/>
              <a:gd name="T67" fmla="*/ 2147483646 h 746"/>
              <a:gd name="T68" fmla="*/ 2147483646 w 364"/>
              <a:gd name="T69" fmla="*/ 2147483646 h 746"/>
              <a:gd name="T70" fmla="*/ 2147483646 w 364"/>
              <a:gd name="T71" fmla="*/ 2147483646 h 746"/>
              <a:gd name="T72" fmla="*/ 2147483646 w 364"/>
              <a:gd name="T73" fmla="*/ 2147483646 h 746"/>
              <a:gd name="T74" fmla="*/ 2147483646 w 364"/>
              <a:gd name="T75" fmla="*/ 2147483646 h 74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64"/>
              <a:gd name="T115" fmla="*/ 0 h 746"/>
              <a:gd name="T116" fmla="*/ 364 w 364"/>
              <a:gd name="T117" fmla="*/ 746 h 74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64" h="746">
                <a:moveTo>
                  <a:pt x="364" y="746"/>
                </a:moveTo>
                <a:lnTo>
                  <a:pt x="364" y="746"/>
                </a:lnTo>
                <a:lnTo>
                  <a:pt x="362" y="670"/>
                </a:lnTo>
                <a:lnTo>
                  <a:pt x="358" y="596"/>
                </a:lnTo>
                <a:lnTo>
                  <a:pt x="348" y="528"/>
                </a:lnTo>
                <a:lnTo>
                  <a:pt x="338" y="464"/>
                </a:lnTo>
                <a:lnTo>
                  <a:pt x="322" y="406"/>
                </a:lnTo>
                <a:lnTo>
                  <a:pt x="306" y="354"/>
                </a:lnTo>
                <a:lnTo>
                  <a:pt x="296" y="330"/>
                </a:lnTo>
                <a:lnTo>
                  <a:pt x="286" y="310"/>
                </a:lnTo>
                <a:lnTo>
                  <a:pt x="276" y="290"/>
                </a:lnTo>
                <a:lnTo>
                  <a:pt x="266" y="272"/>
                </a:lnTo>
                <a:lnTo>
                  <a:pt x="280" y="262"/>
                </a:lnTo>
                <a:lnTo>
                  <a:pt x="292" y="248"/>
                </a:lnTo>
                <a:lnTo>
                  <a:pt x="304" y="234"/>
                </a:lnTo>
                <a:lnTo>
                  <a:pt x="314" y="220"/>
                </a:lnTo>
                <a:lnTo>
                  <a:pt x="322" y="204"/>
                </a:lnTo>
                <a:lnTo>
                  <a:pt x="326" y="186"/>
                </a:lnTo>
                <a:lnTo>
                  <a:pt x="330" y="168"/>
                </a:lnTo>
                <a:lnTo>
                  <a:pt x="332" y="148"/>
                </a:lnTo>
                <a:lnTo>
                  <a:pt x="330" y="134"/>
                </a:lnTo>
                <a:lnTo>
                  <a:pt x="328" y="118"/>
                </a:lnTo>
                <a:lnTo>
                  <a:pt x="324" y="104"/>
                </a:lnTo>
                <a:lnTo>
                  <a:pt x="320" y="90"/>
                </a:lnTo>
                <a:lnTo>
                  <a:pt x="314" y="78"/>
                </a:lnTo>
                <a:lnTo>
                  <a:pt x="306" y="66"/>
                </a:lnTo>
                <a:lnTo>
                  <a:pt x="298" y="54"/>
                </a:lnTo>
                <a:lnTo>
                  <a:pt x="288" y="44"/>
                </a:lnTo>
                <a:lnTo>
                  <a:pt x="278" y="34"/>
                </a:lnTo>
                <a:lnTo>
                  <a:pt x="266" y="26"/>
                </a:lnTo>
                <a:lnTo>
                  <a:pt x="254" y="18"/>
                </a:lnTo>
                <a:lnTo>
                  <a:pt x="240" y="12"/>
                </a:lnTo>
                <a:lnTo>
                  <a:pt x="226" y="6"/>
                </a:lnTo>
                <a:lnTo>
                  <a:pt x="212" y="2"/>
                </a:lnTo>
                <a:lnTo>
                  <a:pt x="198" y="0"/>
                </a:lnTo>
                <a:lnTo>
                  <a:pt x="182" y="0"/>
                </a:lnTo>
                <a:lnTo>
                  <a:pt x="168" y="0"/>
                </a:lnTo>
                <a:lnTo>
                  <a:pt x="152" y="2"/>
                </a:lnTo>
                <a:lnTo>
                  <a:pt x="138" y="6"/>
                </a:lnTo>
                <a:lnTo>
                  <a:pt x="124" y="12"/>
                </a:lnTo>
                <a:lnTo>
                  <a:pt x="112" y="18"/>
                </a:lnTo>
                <a:lnTo>
                  <a:pt x="100" y="26"/>
                </a:lnTo>
                <a:lnTo>
                  <a:pt x="88" y="34"/>
                </a:lnTo>
                <a:lnTo>
                  <a:pt x="78" y="44"/>
                </a:lnTo>
                <a:lnTo>
                  <a:pt x="68" y="54"/>
                </a:lnTo>
                <a:lnTo>
                  <a:pt x="60" y="66"/>
                </a:lnTo>
                <a:lnTo>
                  <a:pt x="52" y="78"/>
                </a:lnTo>
                <a:lnTo>
                  <a:pt x="46" y="90"/>
                </a:lnTo>
                <a:lnTo>
                  <a:pt x="40" y="104"/>
                </a:lnTo>
                <a:lnTo>
                  <a:pt x="36" y="118"/>
                </a:lnTo>
                <a:lnTo>
                  <a:pt x="34" y="134"/>
                </a:lnTo>
                <a:lnTo>
                  <a:pt x="34" y="148"/>
                </a:lnTo>
                <a:lnTo>
                  <a:pt x="34" y="168"/>
                </a:lnTo>
                <a:lnTo>
                  <a:pt x="38" y="186"/>
                </a:lnTo>
                <a:lnTo>
                  <a:pt x="44" y="204"/>
                </a:lnTo>
                <a:lnTo>
                  <a:pt x="52" y="220"/>
                </a:lnTo>
                <a:lnTo>
                  <a:pt x="62" y="234"/>
                </a:lnTo>
                <a:lnTo>
                  <a:pt x="72" y="248"/>
                </a:lnTo>
                <a:lnTo>
                  <a:pt x="86" y="262"/>
                </a:lnTo>
                <a:lnTo>
                  <a:pt x="100" y="272"/>
                </a:lnTo>
                <a:lnTo>
                  <a:pt x="88" y="290"/>
                </a:lnTo>
                <a:lnTo>
                  <a:pt x="78" y="310"/>
                </a:lnTo>
                <a:lnTo>
                  <a:pt x="68" y="330"/>
                </a:lnTo>
                <a:lnTo>
                  <a:pt x="60" y="354"/>
                </a:lnTo>
                <a:lnTo>
                  <a:pt x="42" y="406"/>
                </a:lnTo>
                <a:lnTo>
                  <a:pt x="28" y="464"/>
                </a:lnTo>
                <a:lnTo>
                  <a:pt x="16" y="528"/>
                </a:lnTo>
                <a:lnTo>
                  <a:pt x="8" y="596"/>
                </a:lnTo>
                <a:lnTo>
                  <a:pt x="2" y="670"/>
                </a:lnTo>
                <a:lnTo>
                  <a:pt x="0" y="746"/>
                </a:lnTo>
                <a:lnTo>
                  <a:pt x="364" y="746"/>
                </a:lnTo>
                <a:close/>
              </a:path>
            </a:pathLst>
          </a:custGeom>
          <a:solidFill>
            <a:srgbClr val="E7D321"/>
          </a:solidFill>
          <a:ln w="57150">
            <a:solidFill>
              <a:srgbClr val="99CC00"/>
            </a:solidFill>
            <a:round/>
            <a:headEnd/>
            <a:tailEnd/>
          </a:ln>
        </p:spPr>
        <p:txBody>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ClrTx/>
              <a:buSzTx/>
              <a:buFontTx/>
              <a:buNone/>
            </a:pPr>
            <a:r>
              <a:rPr lang="ja-JP" altLang="en-US" sz="2400" b="1">
                <a:latin typeface="HG丸ｺﾞｼｯｸM-PRO" panose="020F0600000000000000" pitchFamily="50" charset="-128"/>
                <a:ea typeface="HG丸ｺﾞｼｯｸM-PRO" panose="020F0600000000000000" pitchFamily="50" charset="-128"/>
              </a:rPr>
              <a:t>留学生</a:t>
            </a:r>
            <a:endParaRPr lang="en-US" altLang="ja-JP" sz="2400">
              <a:latin typeface="Calibri" panose="020F0502020204030204" pitchFamily="34" charset="0"/>
            </a:endParaRPr>
          </a:p>
        </p:txBody>
      </p:sp>
      <p:grpSp>
        <p:nvGrpSpPr>
          <p:cNvPr id="9" name="Group 8">
            <a:extLst>
              <a:ext uri="{FF2B5EF4-FFF2-40B4-BE49-F238E27FC236}">
                <a16:creationId xmlns:a16="http://schemas.microsoft.com/office/drawing/2014/main" id="{44E76E77-7C6B-4FC7-A05C-BF9DBA5AF3AE}"/>
              </a:ext>
            </a:extLst>
          </p:cNvPr>
          <p:cNvGrpSpPr>
            <a:grpSpLocks/>
          </p:cNvGrpSpPr>
          <p:nvPr/>
        </p:nvGrpSpPr>
        <p:grpSpPr bwMode="auto">
          <a:xfrm rot="6569730">
            <a:off x="7281070" y="2855120"/>
            <a:ext cx="1214437" cy="644525"/>
            <a:chOff x="1247" y="2024"/>
            <a:chExt cx="998" cy="1089"/>
          </a:xfrm>
        </p:grpSpPr>
        <p:sp>
          <p:nvSpPr>
            <p:cNvPr id="18477" name="AutoShape 9">
              <a:extLst>
                <a:ext uri="{FF2B5EF4-FFF2-40B4-BE49-F238E27FC236}">
                  <a16:creationId xmlns:a16="http://schemas.microsoft.com/office/drawing/2014/main" id="{EA4431BA-6BA3-4015-8CDF-110C015D9529}"/>
                </a:ext>
              </a:extLst>
            </p:cNvPr>
            <p:cNvSpPr>
              <a:spLocks noChangeArrowheads="1"/>
            </p:cNvSpPr>
            <p:nvPr/>
          </p:nvSpPr>
          <p:spPr bwMode="auto">
            <a:xfrm>
              <a:off x="1247" y="2024"/>
              <a:ext cx="998" cy="1089"/>
            </a:xfrm>
            <a:prstGeom prst="leftArrow">
              <a:avLst>
                <a:gd name="adj1" fmla="val 50000"/>
                <a:gd name="adj2" fmla="val 25000"/>
              </a:avLst>
            </a:prstGeom>
            <a:solidFill>
              <a:schemeClr val="folHlink"/>
            </a:solidFill>
            <a:ln w="9525">
              <a:solidFill>
                <a:schemeClr val="folHlink"/>
              </a:solidFill>
              <a:miter lim="800000"/>
              <a:headEnd/>
              <a:tailEnd/>
            </a:ln>
          </p:spPr>
          <p:txBody>
            <a:bodyPr wrap="none" anchor="ct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SzTx/>
                <a:buFontTx/>
                <a:buNone/>
              </a:pPr>
              <a:endParaRPr lang="ja-JP" altLang="en-US" sz="1800">
                <a:latin typeface="Calibri" panose="020F0502020204030204" pitchFamily="34" charset="0"/>
              </a:endParaRPr>
            </a:p>
          </p:txBody>
        </p:sp>
        <p:sp>
          <p:nvSpPr>
            <p:cNvPr id="18478" name="Rectangle 10">
              <a:extLst>
                <a:ext uri="{FF2B5EF4-FFF2-40B4-BE49-F238E27FC236}">
                  <a16:creationId xmlns:a16="http://schemas.microsoft.com/office/drawing/2014/main" id="{4730F838-ED93-415D-A335-C0BC4C9C2FF5}"/>
                </a:ext>
              </a:extLst>
            </p:cNvPr>
            <p:cNvSpPr>
              <a:spLocks noChangeArrowheads="1"/>
            </p:cNvSpPr>
            <p:nvPr/>
          </p:nvSpPr>
          <p:spPr bwMode="auto">
            <a:xfrm rot="-5237470">
              <a:off x="1419" y="2196"/>
              <a:ext cx="746" cy="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SzTx/>
                <a:buFontTx/>
                <a:buNone/>
              </a:pPr>
              <a:r>
                <a:rPr lang="ja-JP" altLang="en-US" sz="2000">
                  <a:solidFill>
                    <a:schemeClr val="bg1"/>
                  </a:solidFill>
                  <a:latin typeface="Times" panose="02020603050405020304" pitchFamily="18" charset="0"/>
                  <a:ea typeface="HGP創英角ｺﾞｼｯｸUB" panose="020B0900000000000000" pitchFamily="50" charset="-128"/>
                </a:rPr>
                <a:t>参</a:t>
              </a:r>
              <a:endParaRPr lang="en-US" altLang="ja-JP" sz="2000">
                <a:solidFill>
                  <a:schemeClr val="bg1"/>
                </a:solidFill>
                <a:latin typeface="Times" panose="02020603050405020304" pitchFamily="18" charset="0"/>
                <a:ea typeface="HGP創英角ｺﾞｼｯｸUB" panose="020B0900000000000000" pitchFamily="50" charset="-128"/>
              </a:endParaRPr>
            </a:p>
            <a:p>
              <a:pPr eaLnBrk="1" hangingPunct="1">
                <a:spcBef>
                  <a:spcPct val="0"/>
                </a:spcBef>
                <a:buClrTx/>
                <a:buSzTx/>
                <a:buFontTx/>
                <a:buNone/>
              </a:pPr>
              <a:r>
                <a:rPr lang="ja-JP" altLang="en-US" sz="2000">
                  <a:solidFill>
                    <a:schemeClr val="bg1"/>
                  </a:solidFill>
                  <a:latin typeface="Times" panose="02020603050405020304" pitchFamily="18" charset="0"/>
                  <a:ea typeface="HGP創英角ｺﾞｼｯｸUB" panose="020B0900000000000000" pitchFamily="50" charset="-128"/>
                </a:rPr>
                <a:t>加</a:t>
              </a:r>
              <a:endParaRPr lang="ja-JP" altLang="en-US" sz="2400">
                <a:solidFill>
                  <a:schemeClr val="bg1"/>
                </a:solidFill>
                <a:latin typeface="Times" panose="02020603050405020304" pitchFamily="18" charset="0"/>
                <a:ea typeface="HGP創英角ｺﾞｼｯｸUB" panose="020B0900000000000000" pitchFamily="50" charset="-128"/>
              </a:endParaRPr>
            </a:p>
          </p:txBody>
        </p:sp>
      </p:grpSp>
      <p:sp>
        <p:nvSpPr>
          <p:cNvPr id="18452" name="Freeform 35">
            <a:extLst>
              <a:ext uri="{FF2B5EF4-FFF2-40B4-BE49-F238E27FC236}">
                <a16:creationId xmlns:a16="http://schemas.microsoft.com/office/drawing/2014/main" id="{DB81267E-3EF6-4DB4-96C9-915C7469DDD6}"/>
              </a:ext>
            </a:extLst>
          </p:cNvPr>
          <p:cNvSpPr>
            <a:spLocks/>
          </p:cNvSpPr>
          <p:nvPr/>
        </p:nvSpPr>
        <p:spPr bwMode="auto">
          <a:xfrm>
            <a:off x="8453439" y="5214939"/>
            <a:ext cx="642937" cy="1214437"/>
          </a:xfrm>
          <a:custGeom>
            <a:avLst/>
            <a:gdLst>
              <a:gd name="T0" fmla="*/ 2147483646 w 364"/>
              <a:gd name="T1" fmla="*/ 2147483646 h 746"/>
              <a:gd name="T2" fmla="*/ 2147483646 w 364"/>
              <a:gd name="T3" fmla="*/ 2147483646 h 746"/>
              <a:gd name="T4" fmla="*/ 2147483646 w 364"/>
              <a:gd name="T5" fmla="*/ 2147483646 h 746"/>
              <a:gd name="T6" fmla="*/ 2147483646 w 364"/>
              <a:gd name="T7" fmla="*/ 2147483646 h 746"/>
              <a:gd name="T8" fmla="*/ 2147483646 w 364"/>
              <a:gd name="T9" fmla="*/ 2147483646 h 746"/>
              <a:gd name="T10" fmla="*/ 2147483646 w 364"/>
              <a:gd name="T11" fmla="*/ 2147483646 h 746"/>
              <a:gd name="T12" fmla="*/ 2147483646 w 364"/>
              <a:gd name="T13" fmla="*/ 2147483646 h 746"/>
              <a:gd name="T14" fmla="*/ 2147483646 w 364"/>
              <a:gd name="T15" fmla="*/ 2147483646 h 746"/>
              <a:gd name="T16" fmla="*/ 2147483646 w 364"/>
              <a:gd name="T17" fmla="*/ 2147483646 h 746"/>
              <a:gd name="T18" fmla="*/ 2147483646 w 364"/>
              <a:gd name="T19" fmla="*/ 2147483646 h 746"/>
              <a:gd name="T20" fmla="*/ 2147483646 w 364"/>
              <a:gd name="T21" fmla="*/ 2147483646 h 746"/>
              <a:gd name="T22" fmla="*/ 2147483646 w 364"/>
              <a:gd name="T23" fmla="*/ 2147483646 h 746"/>
              <a:gd name="T24" fmla="*/ 2147483646 w 364"/>
              <a:gd name="T25" fmla="*/ 2147483646 h 746"/>
              <a:gd name="T26" fmla="*/ 2147483646 w 364"/>
              <a:gd name="T27" fmla="*/ 2147483646 h 746"/>
              <a:gd name="T28" fmla="*/ 2147483646 w 364"/>
              <a:gd name="T29" fmla="*/ 2147483646 h 746"/>
              <a:gd name="T30" fmla="*/ 2147483646 w 364"/>
              <a:gd name="T31" fmla="*/ 2147483646 h 746"/>
              <a:gd name="T32" fmla="*/ 2147483646 w 364"/>
              <a:gd name="T33" fmla="*/ 2147483646 h 746"/>
              <a:gd name="T34" fmla="*/ 2147483646 w 364"/>
              <a:gd name="T35" fmla="*/ 2147483646 h 746"/>
              <a:gd name="T36" fmla="*/ 2147483646 w 364"/>
              <a:gd name="T37" fmla="*/ 0 h 746"/>
              <a:gd name="T38" fmla="*/ 2147483646 w 364"/>
              <a:gd name="T39" fmla="*/ 0 h 746"/>
              <a:gd name="T40" fmla="*/ 2147483646 w 364"/>
              <a:gd name="T41" fmla="*/ 2147483646 h 746"/>
              <a:gd name="T42" fmla="*/ 2147483646 w 364"/>
              <a:gd name="T43" fmla="*/ 2147483646 h 746"/>
              <a:gd name="T44" fmla="*/ 2147483646 w 364"/>
              <a:gd name="T45" fmla="*/ 2147483646 h 746"/>
              <a:gd name="T46" fmla="*/ 2147483646 w 364"/>
              <a:gd name="T47" fmla="*/ 2147483646 h 746"/>
              <a:gd name="T48" fmla="*/ 2147483646 w 364"/>
              <a:gd name="T49" fmla="*/ 2147483646 h 746"/>
              <a:gd name="T50" fmla="*/ 2147483646 w 364"/>
              <a:gd name="T51" fmla="*/ 2147483646 h 746"/>
              <a:gd name="T52" fmla="*/ 2147483646 w 364"/>
              <a:gd name="T53" fmla="*/ 2147483646 h 746"/>
              <a:gd name="T54" fmla="*/ 2147483646 w 364"/>
              <a:gd name="T55" fmla="*/ 2147483646 h 746"/>
              <a:gd name="T56" fmla="*/ 2147483646 w 364"/>
              <a:gd name="T57" fmla="*/ 2147483646 h 746"/>
              <a:gd name="T58" fmla="*/ 2147483646 w 364"/>
              <a:gd name="T59" fmla="*/ 2147483646 h 746"/>
              <a:gd name="T60" fmla="*/ 2147483646 w 364"/>
              <a:gd name="T61" fmla="*/ 2147483646 h 746"/>
              <a:gd name="T62" fmla="*/ 2147483646 w 364"/>
              <a:gd name="T63" fmla="*/ 2147483646 h 746"/>
              <a:gd name="T64" fmla="*/ 2147483646 w 364"/>
              <a:gd name="T65" fmla="*/ 2147483646 h 746"/>
              <a:gd name="T66" fmla="*/ 2147483646 w 364"/>
              <a:gd name="T67" fmla="*/ 2147483646 h 746"/>
              <a:gd name="T68" fmla="*/ 2147483646 w 364"/>
              <a:gd name="T69" fmla="*/ 2147483646 h 746"/>
              <a:gd name="T70" fmla="*/ 2147483646 w 364"/>
              <a:gd name="T71" fmla="*/ 2147483646 h 746"/>
              <a:gd name="T72" fmla="*/ 2147483646 w 364"/>
              <a:gd name="T73" fmla="*/ 2147483646 h 746"/>
              <a:gd name="T74" fmla="*/ 2147483646 w 364"/>
              <a:gd name="T75" fmla="*/ 2147483646 h 74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64"/>
              <a:gd name="T115" fmla="*/ 0 h 746"/>
              <a:gd name="T116" fmla="*/ 364 w 364"/>
              <a:gd name="T117" fmla="*/ 746 h 74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64" h="746">
                <a:moveTo>
                  <a:pt x="364" y="746"/>
                </a:moveTo>
                <a:lnTo>
                  <a:pt x="364" y="746"/>
                </a:lnTo>
                <a:lnTo>
                  <a:pt x="362" y="670"/>
                </a:lnTo>
                <a:lnTo>
                  <a:pt x="358" y="596"/>
                </a:lnTo>
                <a:lnTo>
                  <a:pt x="348" y="528"/>
                </a:lnTo>
                <a:lnTo>
                  <a:pt x="338" y="464"/>
                </a:lnTo>
                <a:lnTo>
                  <a:pt x="322" y="406"/>
                </a:lnTo>
                <a:lnTo>
                  <a:pt x="306" y="354"/>
                </a:lnTo>
                <a:lnTo>
                  <a:pt x="296" y="330"/>
                </a:lnTo>
                <a:lnTo>
                  <a:pt x="286" y="310"/>
                </a:lnTo>
                <a:lnTo>
                  <a:pt x="276" y="290"/>
                </a:lnTo>
                <a:lnTo>
                  <a:pt x="266" y="272"/>
                </a:lnTo>
                <a:lnTo>
                  <a:pt x="280" y="262"/>
                </a:lnTo>
                <a:lnTo>
                  <a:pt x="292" y="248"/>
                </a:lnTo>
                <a:lnTo>
                  <a:pt x="304" y="234"/>
                </a:lnTo>
                <a:lnTo>
                  <a:pt x="314" y="220"/>
                </a:lnTo>
                <a:lnTo>
                  <a:pt x="322" y="204"/>
                </a:lnTo>
                <a:lnTo>
                  <a:pt x="326" y="186"/>
                </a:lnTo>
                <a:lnTo>
                  <a:pt x="330" y="168"/>
                </a:lnTo>
                <a:lnTo>
                  <a:pt x="332" y="148"/>
                </a:lnTo>
                <a:lnTo>
                  <a:pt x="330" y="134"/>
                </a:lnTo>
                <a:lnTo>
                  <a:pt x="328" y="118"/>
                </a:lnTo>
                <a:lnTo>
                  <a:pt x="324" y="104"/>
                </a:lnTo>
                <a:lnTo>
                  <a:pt x="320" y="90"/>
                </a:lnTo>
                <a:lnTo>
                  <a:pt x="314" y="78"/>
                </a:lnTo>
                <a:lnTo>
                  <a:pt x="306" y="66"/>
                </a:lnTo>
                <a:lnTo>
                  <a:pt x="298" y="54"/>
                </a:lnTo>
                <a:lnTo>
                  <a:pt x="288" y="44"/>
                </a:lnTo>
                <a:lnTo>
                  <a:pt x="278" y="34"/>
                </a:lnTo>
                <a:lnTo>
                  <a:pt x="266" y="26"/>
                </a:lnTo>
                <a:lnTo>
                  <a:pt x="254" y="18"/>
                </a:lnTo>
                <a:lnTo>
                  <a:pt x="240" y="12"/>
                </a:lnTo>
                <a:lnTo>
                  <a:pt x="226" y="6"/>
                </a:lnTo>
                <a:lnTo>
                  <a:pt x="212" y="2"/>
                </a:lnTo>
                <a:lnTo>
                  <a:pt x="198" y="0"/>
                </a:lnTo>
                <a:lnTo>
                  <a:pt x="182" y="0"/>
                </a:lnTo>
                <a:lnTo>
                  <a:pt x="168" y="0"/>
                </a:lnTo>
                <a:lnTo>
                  <a:pt x="152" y="2"/>
                </a:lnTo>
                <a:lnTo>
                  <a:pt x="138" y="6"/>
                </a:lnTo>
                <a:lnTo>
                  <a:pt x="124" y="12"/>
                </a:lnTo>
                <a:lnTo>
                  <a:pt x="112" y="18"/>
                </a:lnTo>
                <a:lnTo>
                  <a:pt x="100" y="26"/>
                </a:lnTo>
                <a:lnTo>
                  <a:pt x="88" y="34"/>
                </a:lnTo>
                <a:lnTo>
                  <a:pt x="78" y="44"/>
                </a:lnTo>
                <a:lnTo>
                  <a:pt x="68" y="54"/>
                </a:lnTo>
                <a:lnTo>
                  <a:pt x="60" y="66"/>
                </a:lnTo>
                <a:lnTo>
                  <a:pt x="52" y="78"/>
                </a:lnTo>
                <a:lnTo>
                  <a:pt x="46" y="90"/>
                </a:lnTo>
                <a:lnTo>
                  <a:pt x="40" y="104"/>
                </a:lnTo>
                <a:lnTo>
                  <a:pt x="36" y="118"/>
                </a:lnTo>
                <a:lnTo>
                  <a:pt x="34" y="134"/>
                </a:lnTo>
                <a:lnTo>
                  <a:pt x="34" y="148"/>
                </a:lnTo>
                <a:lnTo>
                  <a:pt x="34" y="168"/>
                </a:lnTo>
                <a:lnTo>
                  <a:pt x="38" y="186"/>
                </a:lnTo>
                <a:lnTo>
                  <a:pt x="44" y="204"/>
                </a:lnTo>
                <a:lnTo>
                  <a:pt x="52" y="220"/>
                </a:lnTo>
                <a:lnTo>
                  <a:pt x="62" y="234"/>
                </a:lnTo>
                <a:lnTo>
                  <a:pt x="72" y="248"/>
                </a:lnTo>
                <a:lnTo>
                  <a:pt x="86" y="262"/>
                </a:lnTo>
                <a:lnTo>
                  <a:pt x="100" y="272"/>
                </a:lnTo>
                <a:lnTo>
                  <a:pt x="88" y="290"/>
                </a:lnTo>
                <a:lnTo>
                  <a:pt x="78" y="310"/>
                </a:lnTo>
                <a:lnTo>
                  <a:pt x="68" y="330"/>
                </a:lnTo>
                <a:lnTo>
                  <a:pt x="60" y="354"/>
                </a:lnTo>
                <a:lnTo>
                  <a:pt x="42" y="406"/>
                </a:lnTo>
                <a:lnTo>
                  <a:pt x="28" y="464"/>
                </a:lnTo>
                <a:lnTo>
                  <a:pt x="16" y="528"/>
                </a:lnTo>
                <a:lnTo>
                  <a:pt x="8" y="596"/>
                </a:lnTo>
                <a:lnTo>
                  <a:pt x="2" y="670"/>
                </a:lnTo>
                <a:lnTo>
                  <a:pt x="0" y="746"/>
                </a:lnTo>
                <a:lnTo>
                  <a:pt x="364" y="746"/>
                </a:lnTo>
                <a:close/>
              </a:path>
            </a:pathLst>
          </a:custGeom>
          <a:solidFill>
            <a:srgbClr val="E7D321"/>
          </a:solidFill>
          <a:ln w="57150">
            <a:solidFill>
              <a:srgbClr val="99CC00"/>
            </a:solidFill>
            <a:round/>
            <a:headEnd/>
            <a:tailEnd/>
          </a:ln>
        </p:spPr>
        <p:txBody>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SzTx/>
              <a:buFontTx/>
              <a:buNone/>
            </a:pPr>
            <a:endParaRPr lang="en-US" altLang="ja-JP" sz="2400">
              <a:latin typeface="Calibri" panose="020F0502020204030204" pitchFamily="34" charset="0"/>
            </a:endParaRPr>
          </a:p>
          <a:p>
            <a:pPr algn="ctr" eaLnBrk="1" hangingPunct="1">
              <a:spcBef>
                <a:spcPct val="0"/>
              </a:spcBef>
              <a:buClrTx/>
              <a:buSzTx/>
              <a:buFontTx/>
              <a:buNone/>
            </a:pPr>
            <a:r>
              <a:rPr lang="ja-JP" altLang="en-US" sz="2400" b="1">
                <a:latin typeface="HG丸ｺﾞｼｯｸM-PRO" panose="020F0600000000000000" pitchFamily="50" charset="-128"/>
                <a:ea typeface="HG丸ｺﾞｼｯｸM-PRO" panose="020F0600000000000000" pitchFamily="50" charset="-128"/>
              </a:rPr>
              <a:t>学</a:t>
            </a:r>
            <a:endParaRPr lang="en-US" altLang="ja-JP" sz="2400" b="1">
              <a:latin typeface="HG丸ｺﾞｼｯｸM-PRO" panose="020F0600000000000000" pitchFamily="50" charset="-128"/>
              <a:ea typeface="HG丸ｺﾞｼｯｸM-PRO" panose="020F0600000000000000" pitchFamily="50" charset="-128"/>
            </a:endParaRPr>
          </a:p>
          <a:p>
            <a:pPr algn="ctr" eaLnBrk="1" hangingPunct="1">
              <a:spcBef>
                <a:spcPct val="0"/>
              </a:spcBef>
              <a:buClrTx/>
              <a:buSzTx/>
              <a:buFontTx/>
              <a:buNone/>
            </a:pPr>
            <a:r>
              <a:rPr lang="ja-JP" altLang="en-US" sz="2400" b="1">
                <a:latin typeface="HG丸ｺﾞｼｯｸM-PRO" panose="020F0600000000000000" pitchFamily="50" charset="-128"/>
                <a:ea typeface="HG丸ｺﾞｼｯｸM-PRO" panose="020F0600000000000000" pitchFamily="50" charset="-128"/>
              </a:rPr>
              <a:t>生</a:t>
            </a:r>
          </a:p>
        </p:txBody>
      </p:sp>
      <p:sp>
        <p:nvSpPr>
          <p:cNvPr id="18453" name="Freeform 35">
            <a:extLst>
              <a:ext uri="{FF2B5EF4-FFF2-40B4-BE49-F238E27FC236}">
                <a16:creationId xmlns:a16="http://schemas.microsoft.com/office/drawing/2014/main" id="{95CCF0DB-304B-426D-8C34-84E2EA3FAF3F}"/>
              </a:ext>
            </a:extLst>
          </p:cNvPr>
          <p:cNvSpPr>
            <a:spLocks/>
          </p:cNvSpPr>
          <p:nvPr/>
        </p:nvSpPr>
        <p:spPr bwMode="auto">
          <a:xfrm>
            <a:off x="9882189" y="5214939"/>
            <a:ext cx="642937" cy="1214437"/>
          </a:xfrm>
          <a:custGeom>
            <a:avLst/>
            <a:gdLst>
              <a:gd name="T0" fmla="*/ 2147483646 w 364"/>
              <a:gd name="T1" fmla="*/ 2147483646 h 746"/>
              <a:gd name="T2" fmla="*/ 2147483646 w 364"/>
              <a:gd name="T3" fmla="*/ 2147483646 h 746"/>
              <a:gd name="T4" fmla="*/ 2147483646 w 364"/>
              <a:gd name="T5" fmla="*/ 2147483646 h 746"/>
              <a:gd name="T6" fmla="*/ 2147483646 w 364"/>
              <a:gd name="T7" fmla="*/ 2147483646 h 746"/>
              <a:gd name="T8" fmla="*/ 2147483646 w 364"/>
              <a:gd name="T9" fmla="*/ 2147483646 h 746"/>
              <a:gd name="T10" fmla="*/ 2147483646 w 364"/>
              <a:gd name="T11" fmla="*/ 2147483646 h 746"/>
              <a:gd name="T12" fmla="*/ 2147483646 w 364"/>
              <a:gd name="T13" fmla="*/ 2147483646 h 746"/>
              <a:gd name="T14" fmla="*/ 2147483646 w 364"/>
              <a:gd name="T15" fmla="*/ 2147483646 h 746"/>
              <a:gd name="T16" fmla="*/ 2147483646 w 364"/>
              <a:gd name="T17" fmla="*/ 2147483646 h 746"/>
              <a:gd name="T18" fmla="*/ 2147483646 w 364"/>
              <a:gd name="T19" fmla="*/ 2147483646 h 746"/>
              <a:gd name="T20" fmla="*/ 2147483646 w 364"/>
              <a:gd name="T21" fmla="*/ 2147483646 h 746"/>
              <a:gd name="T22" fmla="*/ 2147483646 w 364"/>
              <a:gd name="T23" fmla="*/ 2147483646 h 746"/>
              <a:gd name="T24" fmla="*/ 2147483646 w 364"/>
              <a:gd name="T25" fmla="*/ 2147483646 h 746"/>
              <a:gd name="T26" fmla="*/ 2147483646 w 364"/>
              <a:gd name="T27" fmla="*/ 2147483646 h 746"/>
              <a:gd name="T28" fmla="*/ 2147483646 w 364"/>
              <a:gd name="T29" fmla="*/ 2147483646 h 746"/>
              <a:gd name="T30" fmla="*/ 2147483646 w 364"/>
              <a:gd name="T31" fmla="*/ 2147483646 h 746"/>
              <a:gd name="T32" fmla="*/ 2147483646 w 364"/>
              <a:gd name="T33" fmla="*/ 2147483646 h 746"/>
              <a:gd name="T34" fmla="*/ 2147483646 w 364"/>
              <a:gd name="T35" fmla="*/ 2147483646 h 746"/>
              <a:gd name="T36" fmla="*/ 2147483646 w 364"/>
              <a:gd name="T37" fmla="*/ 0 h 746"/>
              <a:gd name="T38" fmla="*/ 2147483646 w 364"/>
              <a:gd name="T39" fmla="*/ 0 h 746"/>
              <a:gd name="T40" fmla="*/ 2147483646 w 364"/>
              <a:gd name="T41" fmla="*/ 2147483646 h 746"/>
              <a:gd name="T42" fmla="*/ 2147483646 w 364"/>
              <a:gd name="T43" fmla="*/ 2147483646 h 746"/>
              <a:gd name="T44" fmla="*/ 2147483646 w 364"/>
              <a:gd name="T45" fmla="*/ 2147483646 h 746"/>
              <a:gd name="T46" fmla="*/ 2147483646 w 364"/>
              <a:gd name="T47" fmla="*/ 2147483646 h 746"/>
              <a:gd name="T48" fmla="*/ 2147483646 w 364"/>
              <a:gd name="T49" fmla="*/ 2147483646 h 746"/>
              <a:gd name="T50" fmla="*/ 2147483646 w 364"/>
              <a:gd name="T51" fmla="*/ 2147483646 h 746"/>
              <a:gd name="T52" fmla="*/ 2147483646 w 364"/>
              <a:gd name="T53" fmla="*/ 2147483646 h 746"/>
              <a:gd name="T54" fmla="*/ 2147483646 w 364"/>
              <a:gd name="T55" fmla="*/ 2147483646 h 746"/>
              <a:gd name="T56" fmla="*/ 2147483646 w 364"/>
              <a:gd name="T57" fmla="*/ 2147483646 h 746"/>
              <a:gd name="T58" fmla="*/ 2147483646 w 364"/>
              <a:gd name="T59" fmla="*/ 2147483646 h 746"/>
              <a:gd name="T60" fmla="*/ 2147483646 w 364"/>
              <a:gd name="T61" fmla="*/ 2147483646 h 746"/>
              <a:gd name="T62" fmla="*/ 2147483646 w 364"/>
              <a:gd name="T63" fmla="*/ 2147483646 h 746"/>
              <a:gd name="T64" fmla="*/ 2147483646 w 364"/>
              <a:gd name="T65" fmla="*/ 2147483646 h 746"/>
              <a:gd name="T66" fmla="*/ 2147483646 w 364"/>
              <a:gd name="T67" fmla="*/ 2147483646 h 746"/>
              <a:gd name="T68" fmla="*/ 2147483646 w 364"/>
              <a:gd name="T69" fmla="*/ 2147483646 h 746"/>
              <a:gd name="T70" fmla="*/ 2147483646 w 364"/>
              <a:gd name="T71" fmla="*/ 2147483646 h 746"/>
              <a:gd name="T72" fmla="*/ 2147483646 w 364"/>
              <a:gd name="T73" fmla="*/ 2147483646 h 746"/>
              <a:gd name="T74" fmla="*/ 2147483646 w 364"/>
              <a:gd name="T75" fmla="*/ 2147483646 h 74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64"/>
              <a:gd name="T115" fmla="*/ 0 h 746"/>
              <a:gd name="T116" fmla="*/ 364 w 364"/>
              <a:gd name="T117" fmla="*/ 746 h 74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64" h="746">
                <a:moveTo>
                  <a:pt x="364" y="746"/>
                </a:moveTo>
                <a:lnTo>
                  <a:pt x="364" y="746"/>
                </a:lnTo>
                <a:lnTo>
                  <a:pt x="362" y="670"/>
                </a:lnTo>
                <a:lnTo>
                  <a:pt x="358" y="596"/>
                </a:lnTo>
                <a:lnTo>
                  <a:pt x="348" y="528"/>
                </a:lnTo>
                <a:lnTo>
                  <a:pt x="338" y="464"/>
                </a:lnTo>
                <a:lnTo>
                  <a:pt x="322" y="406"/>
                </a:lnTo>
                <a:lnTo>
                  <a:pt x="306" y="354"/>
                </a:lnTo>
                <a:lnTo>
                  <a:pt x="296" y="330"/>
                </a:lnTo>
                <a:lnTo>
                  <a:pt x="286" y="310"/>
                </a:lnTo>
                <a:lnTo>
                  <a:pt x="276" y="290"/>
                </a:lnTo>
                <a:lnTo>
                  <a:pt x="266" y="272"/>
                </a:lnTo>
                <a:lnTo>
                  <a:pt x="280" y="262"/>
                </a:lnTo>
                <a:lnTo>
                  <a:pt x="292" y="248"/>
                </a:lnTo>
                <a:lnTo>
                  <a:pt x="304" y="234"/>
                </a:lnTo>
                <a:lnTo>
                  <a:pt x="314" y="220"/>
                </a:lnTo>
                <a:lnTo>
                  <a:pt x="322" y="204"/>
                </a:lnTo>
                <a:lnTo>
                  <a:pt x="326" y="186"/>
                </a:lnTo>
                <a:lnTo>
                  <a:pt x="330" y="168"/>
                </a:lnTo>
                <a:lnTo>
                  <a:pt x="332" y="148"/>
                </a:lnTo>
                <a:lnTo>
                  <a:pt x="330" y="134"/>
                </a:lnTo>
                <a:lnTo>
                  <a:pt x="328" y="118"/>
                </a:lnTo>
                <a:lnTo>
                  <a:pt x="324" y="104"/>
                </a:lnTo>
                <a:lnTo>
                  <a:pt x="320" y="90"/>
                </a:lnTo>
                <a:lnTo>
                  <a:pt x="314" y="78"/>
                </a:lnTo>
                <a:lnTo>
                  <a:pt x="306" y="66"/>
                </a:lnTo>
                <a:lnTo>
                  <a:pt x="298" y="54"/>
                </a:lnTo>
                <a:lnTo>
                  <a:pt x="288" y="44"/>
                </a:lnTo>
                <a:lnTo>
                  <a:pt x="278" y="34"/>
                </a:lnTo>
                <a:lnTo>
                  <a:pt x="266" y="26"/>
                </a:lnTo>
                <a:lnTo>
                  <a:pt x="254" y="18"/>
                </a:lnTo>
                <a:lnTo>
                  <a:pt x="240" y="12"/>
                </a:lnTo>
                <a:lnTo>
                  <a:pt x="226" y="6"/>
                </a:lnTo>
                <a:lnTo>
                  <a:pt x="212" y="2"/>
                </a:lnTo>
                <a:lnTo>
                  <a:pt x="198" y="0"/>
                </a:lnTo>
                <a:lnTo>
                  <a:pt x="182" y="0"/>
                </a:lnTo>
                <a:lnTo>
                  <a:pt x="168" y="0"/>
                </a:lnTo>
                <a:lnTo>
                  <a:pt x="152" y="2"/>
                </a:lnTo>
                <a:lnTo>
                  <a:pt x="138" y="6"/>
                </a:lnTo>
                <a:lnTo>
                  <a:pt x="124" y="12"/>
                </a:lnTo>
                <a:lnTo>
                  <a:pt x="112" y="18"/>
                </a:lnTo>
                <a:lnTo>
                  <a:pt x="100" y="26"/>
                </a:lnTo>
                <a:lnTo>
                  <a:pt x="88" y="34"/>
                </a:lnTo>
                <a:lnTo>
                  <a:pt x="78" y="44"/>
                </a:lnTo>
                <a:lnTo>
                  <a:pt x="68" y="54"/>
                </a:lnTo>
                <a:lnTo>
                  <a:pt x="60" y="66"/>
                </a:lnTo>
                <a:lnTo>
                  <a:pt x="52" y="78"/>
                </a:lnTo>
                <a:lnTo>
                  <a:pt x="46" y="90"/>
                </a:lnTo>
                <a:lnTo>
                  <a:pt x="40" y="104"/>
                </a:lnTo>
                <a:lnTo>
                  <a:pt x="36" y="118"/>
                </a:lnTo>
                <a:lnTo>
                  <a:pt x="34" y="134"/>
                </a:lnTo>
                <a:lnTo>
                  <a:pt x="34" y="148"/>
                </a:lnTo>
                <a:lnTo>
                  <a:pt x="34" y="168"/>
                </a:lnTo>
                <a:lnTo>
                  <a:pt x="38" y="186"/>
                </a:lnTo>
                <a:lnTo>
                  <a:pt x="44" y="204"/>
                </a:lnTo>
                <a:lnTo>
                  <a:pt x="52" y="220"/>
                </a:lnTo>
                <a:lnTo>
                  <a:pt x="62" y="234"/>
                </a:lnTo>
                <a:lnTo>
                  <a:pt x="72" y="248"/>
                </a:lnTo>
                <a:lnTo>
                  <a:pt x="86" y="262"/>
                </a:lnTo>
                <a:lnTo>
                  <a:pt x="100" y="272"/>
                </a:lnTo>
                <a:lnTo>
                  <a:pt x="88" y="290"/>
                </a:lnTo>
                <a:lnTo>
                  <a:pt x="78" y="310"/>
                </a:lnTo>
                <a:lnTo>
                  <a:pt x="68" y="330"/>
                </a:lnTo>
                <a:lnTo>
                  <a:pt x="60" y="354"/>
                </a:lnTo>
                <a:lnTo>
                  <a:pt x="42" y="406"/>
                </a:lnTo>
                <a:lnTo>
                  <a:pt x="28" y="464"/>
                </a:lnTo>
                <a:lnTo>
                  <a:pt x="16" y="528"/>
                </a:lnTo>
                <a:lnTo>
                  <a:pt x="8" y="596"/>
                </a:lnTo>
                <a:lnTo>
                  <a:pt x="2" y="670"/>
                </a:lnTo>
                <a:lnTo>
                  <a:pt x="0" y="746"/>
                </a:lnTo>
                <a:lnTo>
                  <a:pt x="364" y="746"/>
                </a:lnTo>
                <a:close/>
              </a:path>
            </a:pathLst>
          </a:custGeom>
          <a:solidFill>
            <a:srgbClr val="E7D321"/>
          </a:solidFill>
          <a:ln w="57150">
            <a:solidFill>
              <a:srgbClr val="99CC00"/>
            </a:solidFill>
            <a:round/>
            <a:headEnd/>
            <a:tailEnd/>
          </a:ln>
        </p:spPr>
        <p:txBody>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SzTx/>
              <a:buFontTx/>
              <a:buNone/>
            </a:pPr>
            <a:endParaRPr lang="en-US" altLang="ja-JP" sz="2400">
              <a:latin typeface="Calibri" panose="020F0502020204030204" pitchFamily="34" charset="0"/>
            </a:endParaRPr>
          </a:p>
          <a:p>
            <a:pPr algn="ctr" eaLnBrk="1" hangingPunct="1">
              <a:spcBef>
                <a:spcPct val="0"/>
              </a:spcBef>
              <a:buClrTx/>
              <a:buSzTx/>
              <a:buFontTx/>
              <a:buNone/>
            </a:pPr>
            <a:r>
              <a:rPr lang="ja-JP" altLang="en-US" sz="2400" b="1">
                <a:latin typeface="HG丸ｺﾞｼｯｸM-PRO" panose="020F0600000000000000" pitchFamily="50" charset="-128"/>
                <a:ea typeface="HG丸ｺﾞｼｯｸM-PRO" panose="020F0600000000000000" pitchFamily="50" charset="-128"/>
              </a:rPr>
              <a:t>学</a:t>
            </a:r>
            <a:endParaRPr lang="en-US" altLang="ja-JP" sz="2400" b="1">
              <a:latin typeface="HG丸ｺﾞｼｯｸM-PRO" panose="020F0600000000000000" pitchFamily="50" charset="-128"/>
              <a:ea typeface="HG丸ｺﾞｼｯｸM-PRO" panose="020F0600000000000000" pitchFamily="50" charset="-128"/>
            </a:endParaRPr>
          </a:p>
          <a:p>
            <a:pPr algn="ctr" eaLnBrk="1" hangingPunct="1">
              <a:spcBef>
                <a:spcPct val="0"/>
              </a:spcBef>
              <a:buClrTx/>
              <a:buSzTx/>
              <a:buFontTx/>
              <a:buNone/>
            </a:pPr>
            <a:r>
              <a:rPr lang="ja-JP" altLang="en-US" sz="2400" b="1">
                <a:latin typeface="HG丸ｺﾞｼｯｸM-PRO" panose="020F0600000000000000" pitchFamily="50" charset="-128"/>
                <a:ea typeface="HG丸ｺﾞｼｯｸM-PRO" panose="020F0600000000000000" pitchFamily="50" charset="-128"/>
              </a:rPr>
              <a:t>生</a:t>
            </a:r>
          </a:p>
        </p:txBody>
      </p:sp>
      <p:sp>
        <p:nvSpPr>
          <p:cNvPr id="18454" name="Freeform 35">
            <a:extLst>
              <a:ext uri="{FF2B5EF4-FFF2-40B4-BE49-F238E27FC236}">
                <a16:creationId xmlns:a16="http://schemas.microsoft.com/office/drawing/2014/main" id="{64B84C44-C86F-4351-BDFB-22DE393701C1}"/>
              </a:ext>
            </a:extLst>
          </p:cNvPr>
          <p:cNvSpPr>
            <a:spLocks/>
          </p:cNvSpPr>
          <p:nvPr/>
        </p:nvSpPr>
        <p:spPr bwMode="auto">
          <a:xfrm>
            <a:off x="9167814" y="5214939"/>
            <a:ext cx="642937" cy="1214437"/>
          </a:xfrm>
          <a:custGeom>
            <a:avLst/>
            <a:gdLst>
              <a:gd name="T0" fmla="*/ 2147483646 w 364"/>
              <a:gd name="T1" fmla="*/ 2147483646 h 746"/>
              <a:gd name="T2" fmla="*/ 2147483646 w 364"/>
              <a:gd name="T3" fmla="*/ 2147483646 h 746"/>
              <a:gd name="T4" fmla="*/ 2147483646 w 364"/>
              <a:gd name="T5" fmla="*/ 2147483646 h 746"/>
              <a:gd name="T6" fmla="*/ 2147483646 w 364"/>
              <a:gd name="T7" fmla="*/ 2147483646 h 746"/>
              <a:gd name="T8" fmla="*/ 2147483646 w 364"/>
              <a:gd name="T9" fmla="*/ 2147483646 h 746"/>
              <a:gd name="T10" fmla="*/ 2147483646 w 364"/>
              <a:gd name="T11" fmla="*/ 2147483646 h 746"/>
              <a:gd name="T12" fmla="*/ 2147483646 w 364"/>
              <a:gd name="T13" fmla="*/ 2147483646 h 746"/>
              <a:gd name="T14" fmla="*/ 2147483646 w 364"/>
              <a:gd name="T15" fmla="*/ 2147483646 h 746"/>
              <a:gd name="T16" fmla="*/ 2147483646 w 364"/>
              <a:gd name="T17" fmla="*/ 2147483646 h 746"/>
              <a:gd name="T18" fmla="*/ 2147483646 w 364"/>
              <a:gd name="T19" fmla="*/ 2147483646 h 746"/>
              <a:gd name="T20" fmla="*/ 2147483646 w 364"/>
              <a:gd name="T21" fmla="*/ 2147483646 h 746"/>
              <a:gd name="T22" fmla="*/ 2147483646 w 364"/>
              <a:gd name="T23" fmla="*/ 2147483646 h 746"/>
              <a:gd name="T24" fmla="*/ 2147483646 w 364"/>
              <a:gd name="T25" fmla="*/ 2147483646 h 746"/>
              <a:gd name="T26" fmla="*/ 2147483646 w 364"/>
              <a:gd name="T27" fmla="*/ 2147483646 h 746"/>
              <a:gd name="T28" fmla="*/ 2147483646 w 364"/>
              <a:gd name="T29" fmla="*/ 2147483646 h 746"/>
              <a:gd name="T30" fmla="*/ 2147483646 w 364"/>
              <a:gd name="T31" fmla="*/ 2147483646 h 746"/>
              <a:gd name="T32" fmla="*/ 2147483646 w 364"/>
              <a:gd name="T33" fmla="*/ 2147483646 h 746"/>
              <a:gd name="T34" fmla="*/ 2147483646 w 364"/>
              <a:gd name="T35" fmla="*/ 2147483646 h 746"/>
              <a:gd name="T36" fmla="*/ 2147483646 w 364"/>
              <a:gd name="T37" fmla="*/ 0 h 746"/>
              <a:gd name="T38" fmla="*/ 2147483646 w 364"/>
              <a:gd name="T39" fmla="*/ 0 h 746"/>
              <a:gd name="T40" fmla="*/ 2147483646 w 364"/>
              <a:gd name="T41" fmla="*/ 2147483646 h 746"/>
              <a:gd name="T42" fmla="*/ 2147483646 w 364"/>
              <a:gd name="T43" fmla="*/ 2147483646 h 746"/>
              <a:gd name="T44" fmla="*/ 2147483646 w 364"/>
              <a:gd name="T45" fmla="*/ 2147483646 h 746"/>
              <a:gd name="T46" fmla="*/ 2147483646 w 364"/>
              <a:gd name="T47" fmla="*/ 2147483646 h 746"/>
              <a:gd name="T48" fmla="*/ 2147483646 w 364"/>
              <a:gd name="T49" fmla="*/ 2147483646 h 746"/>
              <a:gd name="T50" fmla="*/ 2147483646 w 364"/>
              <a:gd name="T51" fmla="*/ 2147483646 h 746"/>
              <a:gd name="T52" fmla="*/ 2147483646 w 364"/>
              <a:gd name="T53" fmla="*/ 2147483646 h 746"/>
              <a:gd name="T54" fmla="*/ 2147483646 w 364"/>
              <a:gd name="T55" fmla="*/ 2147483646 h 746"/>
              <a:gd name="T56" fmla="*/ 2147483646 w 364"/>
              <a:gd name="T57" fmla="*/ 2147483646 h 746"/>
              <a:gd name="T58" fmla="*/ 2147483646 w 364"/>
              <a:gd name="T59" fmla="*/ 2147483646 h 746"/>
              <a:gd name="T60" fmla="*/ 2147483646 w 364"/>
              <a:gd name="T61" fmla="*/ 2147483646 h 746"/>
              <a:gd name="T62" fmla="*/ 2147483646 w 364"/>
              <a:gd name="T63" fmla="*/ 2147483646 h 746"/>
              <a:gd name="T64" fmla="*/ 2147483646 w 364"/>
              <a:gd name="T65" fmla="*/ 2147483646 h 746"/>
              <a:gd name="T66" fmla="*/ 2147483646 w 364"/>
              <a:gd name="T67" fmla="*/ 2147483646 h 746"/>
              <a:gd name="T68" fmla="*/ 2147483646 w 364"/>
              <a:gd name="T69" fmla="*/ 2147483646 h 746"/>
              <a:gd name="T70" fmla="*/ 2147483646 w 364"/>
              <a:gd name="T71" fmla="*/ 2147483646 h 746"/>
              <a:gd name="T72" fmla="*/ 2147483646 w 364"/>
              <a:gd name="T73" fmla="*/ 2147483646 h 746"/>
              <a:gd name="T74" fmla="*/ 2147483646 w 364"/>
              <a:gd name="T75" fmla="*/ 2147483646 h 74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64"/>
              <a:gd name="T115" fmla="*/ 0 h 746"/>
              <a:gd name="T116" fmla="*/ 364 w 364"/>
              <a:gd name="T117" fmla="*/ 746 h 74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64" h="746">
                <a:moveTo>
                  <a:pt x="364" y="746"/>
                </a:moveTo>
                <a:lnTo>
                  <a:pt x="364" y="746"/>
                </a:lnTo>
                <a:lnTo>
                  <a:pt x="362" y="670"/>
                </a:lnTo>
                <a:lnTo>
                  <a:pt x="358" y="596"/>
                </a:lnTo>
                <a:lnTo>
                  <a:pt x="348" y="528"/>
                </a:lnTo>
                <a:lnTo>
                  <a:pt x="338" y="464"/>
                </a:lnTo>
                <a:lnTo>
                  <a:pt x="322" y="406"/>
                </a:lnTo>
                <a:lnTo>
                  <a:pt x="306" y="354"/>
                </a:lnTo>
                <a:lnTo>
                  <a:pt x="296" y="330"/>
                </a:lnTo>
                <a:lnTo>
                  <a:pt x="286" y="310"/>
                </a:lnTo>
                <a:lnTo>
                  <a:pt x="276" y="290"/>
                </a:lnTo>
                <a:lnTo>
                  <a:pt x="266" y="272"/>
                </a:lnTo>
                <a:lnTo>
                  <a:pt x="280" y="262"/>
                </a:lnTo>
                <a:lnTo>
                  <a:pt x="292" y="248"/>
                </a:lnTo>
                <a:lnTo>
                  <a:pt x="304" y="234"/>
                </a:lnTo>
                <a:lnTo>
                  <a:pt x="314" y="220"/>
                </a:lnTo>
                <a:lnTo>
                  <a:pt x="322" y="204"/>
                </a:lnTo>
                <a:lnTo>
                  <a:pt x="326" y="186"/>
                </a:lnTo>
                <a:lnTo>
                  <a:pt x="330" y="168"/>
                </a:lnTo>
                <a:lnTo>
                  <a:pt x="332" y="148"/>
                </a:lnTo>
                <a:lnTo>
                  <a:pt x="330" y="134"/>
                </a:lnTo>
                <a:lnTo>
                  <a:pt x="328" y="118"/>
                </a:lnTo>
                <a:lnTo>
                  <a:pt x="324" y="104"/>
                </a:lnTo>
                <a:lnTo>
                  <a:pt x="320" y="90"/>
                </a:lnTo>
                <a:lnTo>
                  <a:pt x="314" y="78"/>
                </a:lnTo>
                <a:lnTo>
                  <a:pt x="306" y="66"/>
                </a:lnTo>
                <a:lnTo>
                  <a:pt x="298" y="54"/>
                </a:lnTo>
                <a:lnTo>
                  <a:pt x="288" y="44"/>
                </a:lnTo>
                <a:lnTo>
                  <a:pt x="278" y="34"/>
                </a:lnTo>
                <a:lnTo>
                  <a:pt x="266" y="26"/>
                </a:lnTo>
                <a:lnTo>
                  <a:pt x="254" y="18"/>
                </a:lnTo>
                <a:lnTo>
                  <a:pt x="240" y="12"/>
                </a:lnTo>
                <a:lnTo>
                  <a:pt x="226" y="6"/>
                </a:lnTo>
                <a:lnTo>
                  <a:pt x="212" y="2"/>
                </a:lnTo>
                <a:lnTo>
                  <a:pt x="198" y="0"/>
                </a:lnTo>
                <a:lnTo>
                  <a:pt x="182" y="0"/>
                </a:lnTo>
                <a:lnTo>
                  <a:pt x="168" y="0"/>
                </a:lnTo>
                <a:lnTo>
                  <a:pt x="152" y="2"/>
                </a:lnTo>
                <a:lnTo>
                  <a:pt x="138" y="6"/>
                </a:lnTo>
                <a:lnTo>
                  <a:pt x="124" y="12"/>
                </a:lnTo>
                <a:lnTo>
                  <a:pt x="112" y="18"/>
                </a:lnTo>
                <a:lnTo>
                  <a:pt x="100" y="26"/>
                </a:lnTo>
                <a:lnTo>
                  <a:pt x="88" y="34"/>
                </a:lnTo>
                <a:lnTo>
                  <a:pt x="78" y="44"/>
                </a:lnTo>
                <a:lnTo>
                  <a:pt x="68" y="54"/>
                </a:lnTo>
                <a:lnTo>
                  <a:pt x="60" y="66"/>
                </a:lnTo>
                <a:lnTo>
                  <a:pt x="52" y="78"/>
                </a:lnTo>
                <a:lnTo>
                  <a:pt x="46" y="90"/>
                </a:lnTo>
                <a:lnTo>
                  <a:pt x="40" y="104"/>
                </a:lnTo>
                <a:lnTo>
                  <a:pt x="36" y="118"/>
                </a:lnTo>
                <a:lnTo>
                  <a:pt x="34" y="134"/>
                </a:lnTo>
                <a:lnTo>
                  <a:pt x="34" y="148"/>
                </a:lnTo>
                <a:lnTo>
                  <a:pt x="34" y="168"/>
                </a:lnTo>
                <a:lnTo>
                  <a:pt x="38" y="186"/>
                </a:lnTo>
                <a:lnTo>
                  <a:pt x="44" y="204"/>
                </a:lnTo>
                <a:lnTo>
                  <a:pt x="52" y="220"/>
                </a:lnTo>
                <a:lnTo>
                  <a:pt x="62" y="234"/>
                </a:lnTo>
                <a:lnTo>
                  <a:pt x="72" y="248"/>
                </a:lnTo>
                <a:lnTo>
                  <a:pt x="86" y="262"/>
                </a:lnTo>
                <a:lnTo>
                  <a:pt x="100" y="272"/>
                </a:lnTo>
                <a:lnTo>
                  <a:pt x="88" y="290"/>
                </a:lnTo>
                <a:lnTo>
                  <a:pt x="78" y="310"/>
                </a:lnTo>
                <a:lnTo>
                  <a:pt x="68" y="330"/>
                </a:lnTo>
                <a:lnTo>
                  <a:pt x="60" y="354"/>
                </a:lnTo>
                <a:lnTo>
                  <a:pt x="42" y="406"/>
                </a:lnTo>
                <a:lnTo>
                  <a:pt x="28" y="464"/>
                </a:lnTo>
                <a:lnTo>
                  <a:pt x="16" y="528"/>
                </a:lnTo>
                <a:lnTo>
                  <a:pt x="8" y="596"/>
                </a:lnTo>
                <a:lnTo>
                  <a:pt x="2" y="670"/>
                </a:lnTo>
                <a:lnTo>
                  <a:pt x="0" y="746"/>
                </a:lnTo>
                <a:lnTo>
                  <a:pt x="364" y="746"/>
                </a:lnTo>
                <a:close/>
              </a:path>
            </a:pathLst>
          </a:custGeom>
          <a:solidFill>
            <a:srgbClr val="E7D321"/>
          </a:solidFill>
          <a:ln w="57150">
            <a:solidFill>
              <a:srgbClr val="99CC00"/>
            </a:solidFill>
            <a:round/>
            <a:headEnd/>
            <a:tailEnd/>
          </a:ln>
        </p:spPr>
        <p:txBody>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SzTx/>
              <a:buFontTx/>
              <a:buNone/>
            </a:pPr>
            <a:endParaRPr lang="en-US" altLang="ja-JP" sz="2400">
              <a:latin typeface="Calibri" panose="020F0502020204030204" pitchFamily="34" charset="0"/>
            </a:endParaRPr>
          </a:p>
          <a:p>
            <a:pPr algn="ctr" eaLnBrk="1" hangingPunct="1">
              <a:spcBef>
                <a:spcPct val="0"/>
              </a:spcBef>
              <a:buClrTx/>
              <a:buSzTx/>
              <a:buFontTx/>
              <a:buNone/>
            </a:pPr>
            <a:r>
              <a:rPr lang="ja-JP" altLang="en-US" sz="2400" b="1">
                <a:latin typeface="HG丸ｺﾞｼｯｸM-PRO" panose="020F0600000000000000" pitchFamily="50" charset="-128"/>
                <a:ea typeface="HG丸ｺﾞｼｯｸM-PRO" panose="020F0600000000000000" pitchFamily="50" charset="-128"/>
              </a:rPr>
              <a:t>学</a:t>
            </a:r>
            <a:endParaRPr lang="en-US" altLang="ja-JP" sz="2400" b="1">
              <a:latin typeface="HG丸ｺﾞｼｯｸM-PRO" panose="020F0600000000000000" pitchFamily="50" charset="-128"/>
              <a:ea typeface="HG丸ｺﾞｼｯｸM-PRO" panose="020F0600000000000000" pitchFamily="50" charset="-128"/>
            </a:endParaRPr>
          </a:p>
          <a:p>
            <a:pPr algn="ctr" eaLnBrk="1" hangingPunct="1">
              <a:spcBef>
                <a:spcPct val="0"/>
              </a:spcBef>
              <a:buClrTx/>
              <a:buSzTx/>
              <a:buFontTx/>
              <a:buNone/>
            </a:pPr>
            <a:r>
              <a:rPr lang="ja-JP" altLang="en-US" sz="2400" b="1">
                <a:latin typeface="HG丸ｺﾞｼｯｸM-PRO" panose="020F0600000000000000" pitchFamily="50" charset="-128"/>
                <a:ea typeface="HG丸ｺﾞｼｯｸM-PRO" panose="020F0600000000000000" pitchFamily="50" charset="-128"/>
              </a:rPr>
              <a:t>生</a:t>
            </a:r>
          </a:p>
        </p:txBody>
      </p:sp>
      <p:grpSp>
        <p:nvGrpSpPr>
          <p:cNvPr id="10" name="Group 8">
            <a:extLst>
              <a:ext uri="{FF2B5EF4-FFF2-40B4-BE49-F238E27FC236}">
                <a16:creationId xmlns:a16="http://schemas.microsoft.com/office/drawing/2014/main" id="{318FB337-C666-427D-9C79-FCE05A26899E}"/>
              </a:ext>
            </a:extLst>
          </p:cNvPr>
          <p:cNvGrpSpPr>
            <a:grpSpLocks/>
          </p:cNvGrpSpPr>
          <p:nvPr/>
        </p:nvGrpSpPr>
        <p:grpSpPr bwMode="auto">
          <a:xfrm>
            <a:off x="6953251" y="142876"/>
            <a:ext cx="1000125" cy="785813"/>
            <a:chOff x="1247" y="2024"/>
            <a:chExt cx="998" cy="1089"/>
          </a:xfrm>
        </p:grpSpPr>
        <p:sp>
          <p:nvSpPr>
            <p:cNvPr id="18475" name="AutoShape 9">
              <a:extLst>
                <a:ext uri="{FF2B5EF4-FFF2-40B4-BE49-F238E27FC236}">
                  <a16:creationId xmlns:a16="http://schemas.microsoft.com/office/drawing/2014/main" id="{0B37AAF3-BA0C-490C-9718-653663946AB8}"/>
                </a:ext>
              </a:extLst>
            </p:cNvPr>
            <p:cNvSpPr>
              <a:spLocks noChangeArrowheads="1"/>
            </p:cNvSpPr>
            <p:nvPr/>
          </p:nvSpPr>
          <p:spPr bwMode="auto">
            <a:xfrm>
              <a:off x="1247" y="2024"/>
              <a:ext cx="998" cy="1089"/>
            </a:xfrm>
            <a:prstGeom prst="leftArrow">
              <a:avLst>
                <a:gd name="adj1" fmla="val 50000"/>
                <a:gd name="adj2" fmla="val 25000"/>
              </a:avLst>
            </a:prstGeom>
            <a:solidFill>
              <a:schemeClr val="folHlink"/>
            </a:solidFill>
            <a:ln w="9525">
              <a:solidFill>
                <a:schemeClr val="folHlink"/>
              </a:solidFill>
              <a:miter lim="800000"/>
              <a:headEnd/>
              <a:tailEnd/>
            </a:ln>
          </p:spPr>
          <p:txBody>
            <a:bodyPr wrap="none" anchor="ct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SzTx/>
                <a:buFontTx/>
                <a:buNone/>
              </a:pPr>
              <a:endParaRPr lang="ja-JP" altLang="en-US" sz="1800">
                <a:latin typeface="Calibri" panose="020F0502020204030204" pitchFamily="34" charset="0"/>
              </a:endParaRPr>
            </a:p>
          </p:txBody>
        </p:sp>
        <p:sp>
          <p:nvSpPr>
            <p:cNvPr id="102" name="Rectangle 10">
              <a:extLst>
                <a:ext uri="{FF2B5EF4-FFF2-40B4-BE49-F238E27FC236}">
                  <a16:creationId xmlns:a16="http://schemas.microsoft.com/office/drawing/2014/main" id="{FEE1E55B-9D44-4C4D-98A4-7D9C0D4BFB96}"/>
                </a:ext>
              </a:extLst>
            </p:cNvPr>
            <p:cNvSpPr>
              <a:spLocks noChangeArrowheads="1"/>
            </p:cNvSpPr>
            <p:nvPr/>
          </p:nvSpPr>
          <p:spPr bwMode="auto">
            <a:xfrm>
              <a:off x="1291" y="2222"/>
              <a:ext cx="914" cy="640"/>
            </a:xfrm>
            <a:prstGeom prst="rect">
              <a:avLst/>
            </a:prstGeom>
            <a:noFill/>
            <a:ln w="9525">
              <a:noFill/>
              <a:miter lim="800000"/>
              <a:headEnd/>
              <a:tailEnd/>
            </a:ln>
          </p:spPr>
          <p:txBody>
            <a:bodyPr>
              <a:spAutoFit/>
            </a:bodyPr>
            <a:lstStyle/>
            <a:p>
              <a:pPr eaLnBrk="1" hangingPunct="1">
                <a:defRPr/>
              </a:pPr>
              <a:r>
                <a:rPr lang="ja-JP" altLang="en-US" sz="2400" b="1" dirty="0">
                  <a:solidFill>
                    <a:schemeClr val="bg1"/>
                  </a:solidFill>
                  <a:latin typeface="+mj-ea"/>
                  <a:ea typeface="+mj-ea"/>
                </a:rPr>
                <a:t>設置</a:t>
              </a:r>
            </a:p>
          </p:txBody>
        </p:sp>
      </p:grpSp>
      <p:grpSp>
        <p:nvGrpSpPr>
          <p:cNvPr id="11" name="Group 8">
            <a:extLst>
              <a:ext uri="{FF2B5EF4-FFF2-40B4-BE49-F238E27FC236}">
                <a16:creationId xmlns:a16="http://schemas.microsoft.com/office/drawing/2014/main" id="{78F4A7F5-9779-4E04-AF79-2BA1140C7C54}"/>
              </a:ext>
            </a:extLst>
          </p:cNvPr>
          <p:cNvGrpSpPr>
            <a:grpSpLocks/>
          </p:cNvGrpSpPr>
          <p:nvPr/>
        </p:nvGrpSpPr>
        <p:grpSpPr bwMode="auto">
          <a:xfrm rot="16200000">
            <a:off x="3595688" y="1428751"/>
            <a:ext cx="928688" cy="642937"/>
            <a:chOff x="1283" y="2327"/>
            <a:chExt cx="998" cy="1089"/>
          </a:xfrm>
        </p:grpSpPr>
        <p:sp>
          <p:nvSpPr>
            <p:cNvPr id="18473" name="AutoShape 9">
              <a:extLst>
                <a:ext uri="{FF2B5EF4-FFF2-40B4-BE49-F238E27FC236}">
                  <a16:creationId xmlns:a16="http://schemas.microsoft.com/office/drawing/2014/main" id="{5AB0353F-C194-4805-B2D6-0EF2C43F5DCF}"/>
                </a:ext>
              </a:extLst>
            </p:cNvPr>
            <p:cNvSpPr>
              <a:spLocks noChangeArrowheads="1"/>
            </p:cNvSpPr>
            <p:nvPr/>
          </p:nvSpPr>
          <p:spPr bwMode="auto">
            <a:xfrm>
              <a:off x="1283" y="2327"/>
              <a:ext cx="998" cy="1089"/>
            </a:xfrm>
            <a:prstGeom prst="leftArrow">
              <a:avLst>
                <a:gd name="adj1" fmla="val 50000"/>
                <a:gd name="adj2" fmla="val 25000"/>
              </a:avLst>
            </a:prstGeom>
            <a:solidFill>
              <a:schemeClr val="folHlink"/>
            </a:solidFill>
            <a:ln w="9525">
              <a:solidFill>
                <a:schemeClr val="folHlink"/>
              </a:solidFill>
              <a:miter lim="800000"/>
              <a:headEnd/>
              <a:tailEnd/>
            </a:ln>
          </p:spPr>
          <p:txBody>
            <a:bodyPr wrap="none" anchor="ct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SzTx/>
                <a:buFontTx/>
                <a:buNone/>
              </a:pPr>
              <a:endParaRPr lang="ja-JP" altLang="en-US" sz="1800">
                <a:latin typeface="Calibri" panose="020F0502020204030204" pitchFamily="34" charset="0"/>
              </a:endParaRPr>
            </a:p>
          </p:txBody>
        </p:sp>
        <p:sp>
          <p:nvSpPr>
            <p:cNvPr id="105" name="Rectangle 10">
              <a:extLst>
                <a:ext uri="{FF2B5EF4-FFF2-40B4-BE49-F238E27FC236}">
                  <a16:creationId xmlns:a16="http://schemas.microsoft.com/office/drawing/2014/main" id="{40987A16-A633-461B-9CCE-E71563587C54}"/>
                </a:ext>
              </a:extLst>
            </p:cNvPr>
            <p:cNvSpPr>
              <a:spLocks noChangeArrowheads="1"/>
            </p:cNvSpPr>
            <p:nvPr/>
          </p:nvSpPr>
          <p:spPr bwMode="auto">
            <a:xfrm rot="5400000">
              <a:off x="1362" y="2504"/>
              <a:ext cx="941" cy="829"/>
            </a:xfrm>
            <a:prstGeom prst="rect">
              <a:avLst/>
            </a:prstGeom>
            <a:noFill/>
            <a:ln w="9525">
              <a:noFill/>
              <a:miter lim="800000"/>
              <a:headEnd/>
              <a:tailEnd/>
            </a:ln>
          </p:spPr>
          <p:txBody>
            <a:bodyPr>
              <a:spAutoFit/>
            </a:bodyPr>
            <a:lstStyle/>
            <a:p>
              <a:pPr eaLnBrk="1" hangingPunct="1">
                <a:defRPr/>
              </a:pPr>
              <a:r>
                <a:rPr lang="ja-JP" altLang="en-US" sz="2400" b="1" dirty="0">
                  <a:solidFill>
                    <a:schemeClr val="bg1"/>
                  </a:solidFill>
                  <a:latin typeface="+mj-ea"/>
                  <a:ea typeface="+mj-ea"/>
                </a:rPr>
                <a:t>監</a:t>
              </a:r>
              <a:endParaRPr lang="en-US" altLang="ja-JP" sz="2400" b="1" dirty="0">
                <a:solidFill>
                  <a:schemeClr val="bg1"/>
                </a:solidFill>
                <a:latin typeface="+mj-ea"/>
                <a:ea typeface="+mj-ea"/>
              </a:endParaRPr>
            </a:p>
            <a:p>
              <a:pPr eaLnBrk="1" hangingPunct="1">
                <a:defRPr/>
              </a:pPr>
              <a:r>
                <a:rPr lang="ja-JP" altLang="en-US" sz="2400" b="1" dirty="0">
                  <a:solidFill>
                    <a:schemeClr val="bg1"/>
                  </a:solidFill>
                  <a:latin typeface="+mj-ea"/>
                  <a:ea typeface="+mj-ea"/>
                </a:rPr>
                <a:t>査</a:t>
              </a:r>
            </a:p>
          </p:txBody>
        </p:sp>
      </p:grpSp>
      <p:grpSp>
        <p:nvGrpSpPr>
          <p:cNvPr id="12" name="Group 8">
            <a:extLst>
              <a:ext uri="{FF2B5EF4-FFF2-40B4-BE49-F238E27FC236}">
                <a16:creationId xmlns:a16="http://schemas.microsoft.com/office/drawing/2014/main" id="{53842B22-2A8F-4DE1-903A-F0E03EF6FB11}"/>
              </a:ext>
            </a:extLst>
          </p:cNvPr>
          <p:cNvGrpSpPr>
            <a:grpSpLocks/>
          </p:cNvGrpSpPr>
          <p:nvPr/>
        </p:nvGrpSpPr>
        <p:grpSpPr bwMode="auto">
          <a:xfrm>
            <a:off x="3167064" y="2571751"/>
            <a:ext cx="1000125" cy="785813"/>
            <a:chOff x="1247" y="2024"/>
            <a:chExt cx="998" cy="1089"/>
          </a:xfrm>
        </p:grpSpPr>
        <p:sp>
          <p:nvSpPr>
            <p:cNvPr id="18471" name="AutoShape 9">
              <a:extLst>
                <a:ext uri="{FF2B5EF4-FFF2-40B4-BE49-F238E27FC236}">
                  <a16:creationId xmlns:a16="http://schemas.microsoft.com/office/drawing/2014/main" id="{B8FD99F3-206C-4167-8744-E5182B1B514B}"/>
                </a:ext>
              </a:extLst>
            </p:cNvPr>
            <p:cNvSpPr>
              <a:spLocks noChangeArrowheads="1"/>
            </p:cNvSpPr>
            <p:nvPr/>
          </p:nvSpPr>
          <p:spPr bwMode="auto">
            <a:xfrm>
              <a:off x="1247" y="2024"/>
              <a:ext cx="998" cy="1089"/>
            </a:xfrm>
            <a:prstGeom prst="leftArrow">
              <a:avLst>
                <a:gd name="adj1" fmla="val 50000"/>
                <a:gd name="adj2" fmla="val 25000"/>
              </a:avLst>
            </a:prstGeom>
            <a:solidFill>
              <a:schemeClr val="folHlink"/>
            </a:solidFill>
            <a:ln w="9525">
              <a:solidFill>
                <a:schemeClr val="folHlink"/>
              </a:solidFill>
              <a:miter lim="800000"/>
              <a:headEnd/>
              <a:tailEnd/>
            </a:ln>
          </p:spPr>
          <p:txBody>
            <a:bodyPr wrap="none" anchor="ct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SzTx/>
                <a:buFontTx/>
                <a:buNone/>
              </a:pPr>
              <a:endParaRPr lang="ja-JP" altLang="en-US" sz="1800">
                <a:latin typeface="Calibri" panose="020F0502020204030204" pitchFamily="34" charset="0"/>
              </a:endParaRPr>
            </a:p>
          </p:txBody>
        </p:sp>
        <p:sp>
          <p:nvSpPr>
            <p:cNvPr id="108" name="Rectangle 10">
              <a:extLst>
                <a:ext uri="{FF2B5EF4-FFF2-40B4-BE49-F238E27FC236}">
                  <a16:creationId xmlns:a16="http://schemas.microsoft.com/office/drawing/2014/main" id="{390A538B-8FA3-4289-9AEC-6C07E6B96D3A}"/>
                </a:ext>
              </a:extLst>
            </p:cNvPr>
            <p:cNvSpPr>
              <a:spLocks noChangeArrowheads="1"/>
            </p:cNvSpPr>
            <p:nvPr/>
          </p:nvSpPr>
          <p:spPr bwMode="auto">
            <a:xfrm>
              <a:off x="1291" y="2222"/>
              <a:ext cx="914" cy="640"/>
            </a:xfrm>
            <a:prstGeom prst="rect">
              <a:avLst/>
            </a:prstGeom>
            <a:noFill/>
            <a:ln w="9525">
              <a:noFill/>
              <a:miter lim="800000"/>
              <a:headEnd/>
              <a:tailEnd/>
            </a:ln>
          </p:spPr>
          <p:txBody>
            <a:bodyPr>
              <a:spAutoFit/>
            </a:bodyPr>
            <a:lstStyle/>
            <a:p>
              <a:pPr eaLnBrk="1" hangingPunct="1">
                <a:defRPr/>
              </a:pPr>
              <a:r>
                <a:rPr lang="ja-JP" altLang="en-US" sz="2400" b="1" dirty="0">
                  <a:solidFill>
                    <a:schemeClr val="bg1"/>
                  </a:solidFill>
                  <a:latin typeface="+mj-ea"/>
                  <a:ea typeface="+mj-ea"/>
                </a:rPr>
                <a:t>運営</a:t>
              </a:r>
            </a:p>
          </p:txBody>
        </p:sp>
      </p:grpSp>
      <p:sp>
        <p:nvSpPr>
          <p:cNvPr id="109" name="Freeform 35">
            <a:extLst>
              <a:ext uri="{FF2B5EF4-FFF2-40B4-BE49-F238E27FC236}">
                <a16:creationId xmlns:a16="http://schemas.microsoft.com/office/drawing/2014/main" id="{9542B8C3-78CE-4A72-AF32-0E0C4B68AB51}"/>
              </a:ext>
            </a:extLst>
          </p:cNvPr>
          <p:cNvSpPr>
            <a:spLocks/>
          </p:cNvSpPr>
          <p:nvPr/>
        </p:nvSpPr>
        <p:spPr bwMode="auto">
          <a:xfrm>
            <a:off x="1952625" y="4714876"/>
            <a:ext cx="642938" cy="1285875"/>
          </a:xfrm>
          <a:custGeom>
            <a:avLst/>
            <a:gdLst>
              <a:gd name="T0" fmla="*/ 2147483646 w 364"/>
              <a:gd name="T1" fmla="*/ 2147483646 h 746"/>
              <a:gd name="T2" fmla="*/ 2147483646 w 364"/>
              <a:gd name="T3" fmla="*/ 2147483646 h 746"/>
              <a:gd name="T4" fmla="*/ 2147483646 w 364"/>
              <a:gd name="T5" fmla="*/ 2147483646 h 746"/>
              <a:gd name="T6" fmla="*/ 2147483646 w 364"/>
              <a:gd name="T7" fmla="*/ 2147483646 h 746"/>
              <a:gd name="T8" fmla="*/ 2147483646 w 364"/>
              <a:gd name="T9" fmla="*/ 2147483646 h 746"/>
              <a:gd name="T10" fmla="*/ 2147483646 w 364"/>
              <a:gd name="T11" fmla="*/ 2147483646 h 746"/>
              <a:gd name="T12" fmla="*/ 2147483646 w 364"/>
              <a:gd name="T13" fmla="*/ 2147483646 h 746"/>
              <a:gd name="T14" fmla="*/ 2147483646 w 364"/>
              <a:gd name="T15" fmla="*/ 2147483646 h 746"/>
              <a:gd name="T16" fmla="*/ 2147483646 w 364"/>
              <a:gd name="T17" fmla="*/ 2147483646 h 746"/>
              <a:gd name="T18" fmla="*/ 2147483646 w 364"/>
              <a:gd name="T19" fmla="*/ 2147483646 h 746"/>
              <a:gd name="T20" fmla="*/ 2147483646 w 364"/>
              <a:gd name="T21" fmla="*/ 2147483646 h 746"/>
              <a:gd name="T22" fmla="*/ 2147483646 w 364"/>
              <a:gd name="T23" fmla="*/ 2147483646 h 746"/>
              <a:gd name="T24" fmla="*/ 2147483646 w 364"/>
              <a:gd name="T25" fmla="*/ 2147483646 h 746"/>
              <a:gd name="T26" fmla="*/ 2147483646 w 364"/>
              <a:gd name="T27" fmla="*/ 2147483646 h 746"/>
              <a:gd name="T28" fmla="*/ 2147483646 w 364"/>
              <a:gd name="T29" fmla="*/ 2147483646 h 746"/>
              <a:gd name="T30" fmla="*/ 2147483646 w 364"/>
              <a:gd name="T31" fmla="*/ 2147483646 h 746"/>
              <a:gd name="T32" fmla="*/ 2147483646 w 364"/>
              <a:gd name="T33" fmla="*/ 2147483646 h 746"/>
              <a:gd name="T34" fmla="*/ 2147483646 w 364"/>
              <a:gd name="T35" fmla="*/ 2147483646 h 746"/>
              <a:gd name="T36" fmla="*/ 2147483646 w 364"/>
              <a:gd name="T37" fmla="*/ 0 h 746"/>
              <a:gd name="T38" fmla="*/ 2147483646 w 364"/>
              <a:gd name="T39" fmla="*/ 0 h 746"/>
              <a:gd name="T40" fmla="*/ 2147483646 w 364"/>
              <a:gd name="T41" fmla="*/ 2147483646 h 746"/>
              <a:gd name="T42" fmla="*/ 2147483646 w 364"/>
              <a:gd name="T43" fmla="*/ 2147483646 h 746"/>
              <a:gd name="T44" fmla="*/ 2147483646 w 364"/>
              <a:gd name="T45" fmla="*/ 2147483646 h 746"/>
              <a:gd name="T46" fmla="*/ 2147483646 w 364"/>
              <a:gd name="T47" fmla="*/ 2147483646 h 746"/>
              <a:gd name="T48" fmla="*/ 2147483646 w 364"/>
              <a:gd name="T49" fmla="*/ 2147483646 h 746"/>
              <a:gd name="T50" fmla="*/ 2147483646 w 364"/>
              <a:gd name="T51" fmla="*/ 2147483646 h 746"/>
              <a:gd name="T52" fmla="*/ 2147483646 w 364"/>
              <a:gd name="T53" fmla="*/ 2147483646 h 746"/>
              <a:gd name="T54" fmla="*/ 2147483646 w 364"/>
              <a:gd name="T55" fmla="*/ 2147483646 h 746"/>
              <a:gd name="T56" fmla="*/ 2147483646 w 364"/>
              <a:gd name="T57" fmla="*/ 2147483646 h 746"/>
              <a:gd name="T58" fmla="*/ 2147483646 w 364"/>
              <a:gd name="T59" fmla="*/ 2147483646 h 746"/>
              <a:gd name="T60" fmla="*/ 2147483646 w 364"/>
              <a:gd name="T61" fmla="*/ 2147483646 h 746"/>
              <a:gd name="T62" fmla="*/ 2147483646 w 364"/>
              <a:gd name="T63" fmla="*/ 2147483646 h 746"/>
              <a:gd name="T64" fmla="*/ 2147483646 w 364"/>
              <a:gd name="T65" fmla="*/ 2147483646 h 746"/>
              <a:gd name="T66" fmla="*/ 2147483646 w 364"/>
              <a:gd name="T67" fmla="*/ 2147483646 h 746"/>
              <a:gd name="T68" fmla="*/ 2147483646 w 364"/>
              <a:gd name="T69" fmla="*/ 2147483646 h 746"/>
              <a:gd name="T70" fmla="*/ 2147483646 w 364"/>
              <a:gd name="T71" fmla="*/ 2147483646 h 746"/>
              <a:gd name="T72" fmla="*/ 2147483646 w 364"/>
              <a:gd name="T73" fmla="*/ 2147483646 h 746"/>
              <a:gd name="T74" fmla="*/ 2147483646 w 364"/>
              <a:gd name="T75" fmla="*/ 2147483646 h 74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64"/>
              <a:gd name="T115" fmla="*/ 0 h 746"/>
              <a:gd name="T116" fmla="*/ 364 w 364"/>
              <a:gd name="T117" fmla="*/ 746 h 74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64" h="746">
                <a:moveTo>
                  <a:pt x="364" y="746"/>
                </a:moveTo>
                <a:lnTo>
                  <a:pt x="364" y="746"/>
                </a:lnTo>
                <a:lnTo>
                  <a:pt x="362" y="670"/>
                </a:lnTo>
                <a:lnTo>
                  <a:pt x="358" y="596"/>
                </a:lnTo>
                <a:lnTo>
                  <a:pt x="348" y="528"/>
                </a:lnTo>
                <a:lnTo>
                  <a:pt x="338" y="464"/>
                </a:lnTo>
                <a:lnTo>
                  <a:pt x="322" y="406"/>
                </a:lnTo>
                <a:lnTo>
                  <a:pt x="306" y="354"/>
                </a:lnTo>
                <a:lnTo>
                  <a:pt x="296" y="330"/>
                </a:lnTo>
                <a:lnTo>
                  <a:pt x="286" y="310"/>
                </a:lnTo>
                <a:lnTo>
                  <a:pt x="276" y="290"/>
                </a:lnTo>
                <a:lnTo>
                  <a:pt x="266" y="272"/>
                </a:lnTo>
                <a:lnTo>
                  <a:pt x="280" y="262"/>
                </a:lnTo>
                <a:lnTo>
                  <a:pt x="292" y="248"/>
                </a:lnTo>
                <a:lnTo>
                  <a:pt x="304" y="234"/>
                </a:lnTo>
                <a:lnTo>
                  <a:pt x="314" y="220"/>
                </a:lnTo>
                <a:lnTo>
                  <a:pt x="322" y="204"/>
                </a:lnTo>
                <a:lnTo>
                  <a:pt x="326" y="186"/>
                </a:lnTo>
                <a:lnTo>
                  <a:pt x="330" y="168"/>
                </a:lnTo>
                <a:lnTo>
                  <a:pt x="332" y="148"/>
                </a:lnTo>
                <a:lnTo>
                  <a:pt x="330" y="134"/>
                </a:lnTo>
                <a:lnTo>
                  <a:pt x="328" y="118"/>
                </a:lnTo>
                <a:lnTo>
                  <a:pt x="324" y="104"/>
                </a:lnTo>
                <a:lnTo>
                  <a:pt x="320" y="90"/>
                </a:lnTo>
                <a:lnTo>
                  <a:pt x="314" y="78"/>
                </a:lnTo>
                <a:lnTo>
                  <a:pt x="306" y="66"/>
                </a:lnTo>
                <a:lnTo>
                  <a:pt x="298" y="54"/>
                </a:lnTo>
                <a:lnTo>
                  <a:pt x="288" y="44"/>
                </a:lnTo>
                <a:lnTo>
                  <a:pt x="278" y="34"/>
                </a:lnTo>
                <a:lnTo>
                  <a:pt x="266" y="26"/>
                </a:lnTo>
                <a:lnTo>
                  <a:pt x="254" y="18"/>
                </a:lnTo>
                <a:lnTo>
                  <a:pt x="240" y="12"/>
                </a:lnTo>
                <a:lnTo>
                  <a:pt x="226" y="6"/>
                </a:lnTo>
                <a:lnTo>
                  <a:pt x="212" y="2"/>
                </a:lnTo>
                <a:lnTo>
                  <a:pt x="198" y="0"/>
                </a:lnTo>
                <a:lnTo>
                  <a:pt x="182" y="0"/>
                </a:lnTo>
                <a:lnTo>
                  <a:pt x="168" y="0"/>
                </a:lnTo>
                <a:lnTo>
                  <a:pt x="152" y="2"/>
                </a:lnTo>
                <a:lnTo>
                  <a:pt x="138" y="6"/>
                </a:lnTo>
                <a:lnTo>
                  <a:pt x="124" y="12"/>
                </a:lnTo>
                <a:lnTo>
                  <a:pt x="112" y="18"/>
                </a:lnTo>
                <a:lnTo>
                  <a:pt x="100" y="26"/>
                </a:lnTo>
                <a:lnTo>
                  <a:pt x="88" y="34"/>
                </a:lnTo>
                <a:lnTo>
                  <a:pt x="78" y="44"/>
                </a:lnTo>
                <a:lnTo>
                  <a:pt x="68" y="54"/>
                </a:lnTo>
                <a:lnTo>
                  <a:pt x="60" y="66"/>
                </a:lnTo>
                <a:lnTo>
                  <a:pt x="52" y="78"/>
                </a:lnTo>
                <a:lnTo>
                  <a:pt x="46" y="90"/>
                </a:lnTo>
                <a:lnTo>
                  <a:pt x="40" y="104"/>
                </a:lnTo>
                <a:lnTo>
                  <a:pt x="36" y="118"/>
                </a:lnTo>
                <a:lnTo>
                  <a:pt x="34" y="134"/>
                </a:lnTo>
                <a:lnTo>
                  <a:pt x="34" y="148"/>
                </a:lnTo>
                <a:lnTo>
                  <a:pt x="34" y="168"/>
                </a:lnTo>
                <a:lnTo>
                  <a:pt x="38" y="186"/>
                </a:lnTo>
                <a:lnTo>
                  <a:pt x="44" y="204"/>
                </a:lnTo>
                <a:lnTo>
                  <a:pt x="52" y="220"/>
                </a:lnTo>
                <a:lnTo>
                  <a:pt x="62" y="234"/>
                </a:lnTo>
                <a:lnTo>
                  <a:pt x="72" y="248"/>
                </a:lnTo>
                <a:lnTo>
                  <a:pt x="86" y="262"/>
                </a:lnTo>
                <a:lnTo>
                  <a:pt x="100" y="272"/>
                </a:lnTo>
                <a:lnTo>
                  <a:pt x="88" y="290"/>
                </a:lnTo>
                <a:lnTo>
                  <a:pt x="78" y="310"/>
                </a:lnTo>
                <a:lnTo>
                  <a:pt x="68" y="330"/>
                </a:lnTo>
                <a:lnTo>
                  <a:pt x="60" y="354"/>
                </a:lnTo>
                <a:lnTo>
                  <a:pt x="42" y="406"/>
                </a:lnTo>
                <a:lnTo>
                  <a:pt x="28" y="464"/>
                </a:lnTo>
                <a:lnTo>
                  <a:pt x="16" y="528"/>
                </a:lnTo>
                <a:lnTo>
                  <a:pt x="8" y="596"/>
                </a:lnTo>
                <a:lnTo>
                  <a:pt x="2" y="670"/>
                </a:lnTo>
                <a:lnTo>
                  <a:pt x="0" y="746"/>
                </a:lnTo>
                <a:lnTo>
                  <a:pt x="364" y="746"/>
                </a:lnTo>
                <a:close/>
              </a:path>
            </a:pathLst>
          </a:custGeom>
          <a:solidFill>
            <a:srgbClr val="E7D321"/>
          </a:solidFill>
          <a:ln w="57150">
            <a:solidFill>
              <a:srgbClr val="99CC00"/>
            </a:solidFill>
            <a:round/>
            <a:headEnd/>
            <a:tailEnd/>
          </a:ln>
        </p:spPr>
        <p:txBody>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ClrTx/>
              <a:buSzTx/>
              <a:buFontTx/>
              <a:buNone/>
            </a:pPr>
            <a:r>
              <a:rPr lang="ja-JP" altLang="en-US" sz="2000" b="1">
                <a:latin typeface="HG丸ｺﾞｼｯｸM-PRO" panose="020F0600000000000000" pitchFamily="50" charset="-128"/>
                <a:ea typeface="HG丸ｺﾞｼｯｸM-PRO" panose="020F0600000000000000" pitchFamily="50" charset="-128"/>
              </a:rPr>
              <a:t>生協職員</a:t>
            </a:r>
          </a:p>
        </p:txBody>
      </p:sp>
      <p:sp>
        <p:nvSpPr>
          <p:cNvPr id="18459" name="Freeform 35">
            <a:extLst>
              <a:ext uri="{FF2B5EF4-FFF2-40B4-BE49-F238E27FC236}">
                <a16:creationId xmlns:a16="http://schemas.microsoft.com/office/drawing/2014/main" id="{4C6443D0-8ECD-4F3E-BEE1-3DFA5BDDA623}"/>
              </a:ext>
            </a:extLst>
          </p:cNvPr>
          <p:cNvSpPr>
            <a:spLocks/>
          </p:cNvSpPr>
          <p:nvPr/>
        </p:nvSpPr>
        <p:spPr bwMode="auto">
          <a:xfrm>
            <a:off x="8453439" y="3857625"/>
            <a:ext cx="642937" cy="1214438"/>
          </a:xfrm>
          <a:custGeom>
            <a:avLst/>
            <a:gdLst>
              <a:gd name="T0" fmla="*/ 2147483646 w 364"/>
              <a:gd name="T1" fmla="*/ 2147483646 h 746"/>
              <a:gd name="T2" fmla="*/ 2147483646 w 364"/>
              <a:gd name="T3" fmla="*/ 2147483646 h 746"/>
              <a:gd name="T4" fmla="*/ 2147483646 w 364"/>
              <a:gd name="T5" fmla="*/ 2147483646 h 746"/>
              <a:gd name="T6" fmla="*/ 2147483646 w 364"/>
              <a:gd name="T7" fmla="*/ 2147483646 h 746"/>
              <a:gd name="T8" fmla="*/ 2147483646 w 364"/>
              <a:gd name="T9" fmla="*/ 2147483646 h 746"/>
              <a:gd name="T10" fmla="*/ 2147483646 w 364"/>
              <a:gd name="T11" fmla="*/ 2147483646 h 746"/>
              <a:gd name="T12" fmla="*/ 2147483646 w 364"/>
              <a:gd name="T13" fmla="*/ 2147483646 h 746"/>
              <a:gd name="T14" fmla="*/ 2147483646 w 364"/>
              <a:gd name="T15" fmla="*/ 2147483646 h 746"/>
              <a:gd name="T16" fmla="*/ 2147483646 w 364"/>
              <a:gd name="T17" fmla="*/ 2147483646 h 746"/>
              <a:gd name="T18" fmla="*/ 2147483646 w 364"/>
              <a:gd name="T19" fmla="*/ 2147483646 h 746"/>
              <a:gd name="T20" fmla="*/ 2147483646 w 364"/>
              <a:gd name="T21" fmla="*/ 2147483646 h 746"/>
              <a:gd name="T22" fmla="*/ 2147483646 w 364"/>
              <a:gd name="T23" fmla="*/ 2147483646 h 746"/>
              <a:gd name="T24" fmla="*/ 2147483646 w 364"/>
              <a:gd name="T25" fmla="*/ 2147483646 h 746"/>
              <a:gd name="T26" fmla="*/ 2147483646 w 364"/>
              <a:gd name="T27" fmla="*/ 2147483646 h 746"/>
              <a:gd name="T28" fmla="*/ 2147483646 w 364"/>
              <a:gd name="T29" fmla="*/ 2147483646 h 746"/>
              <a:gd name="T30" fmla="*/ 2147483646 w 364"/>
              <a:gd name="T31" fmla="*/ 2147483646 h 746"/>
              <a:gd name="T32" fmla="*/ 2147483646 w 364"/>
              <a:gd name="T33" fmla="*/ 2147483646 h 746"/>
              <a:gd name="T34" fmla="*/ 2147483646 w 364"/>
              <a:gd name="T35" fmla="*/ 2147483646 h 746"/>
              <a:gd name="T36" fmla="*/ 2147483646 w 364"/>
              <a:gd name="T37" fmla="*/ 0 h 746"/>
              <a:gd name="T38" fmla="*/ 2147483646 w 364"/>
              <a:gd name="T39" fmla="*/ 0 h 746"/>
              <a:gd name="T40" fmla="*/ 2147483646 w 364"/>
              <a:gd name="T41" fmla="*/ 2147483646 h 746"/>
              <a:gd name="T42" fmla="*/ 2147483646 w 364"/>
              <a:gd name="T43" fmla="*/ 2147483646 h 746"/>
              <a:gd name="T44" fmla="*/ 2147483646 w 364"/>
              <a:gd name="T45" fmla="*/ 2147483646 h 746"/>
              <a:gd name="T46" fmla="*/ 2147483646 w 364"/>
              <a:gd name="T47" fmla="*/ 2147483646 h 746"/>
              <a:gd name="T48" fmla="*/ 2147483646 w 364"/>
              <a:gd name="T49" fmla="*/ 2147483646 h 746"/>
              <a:gd name="T50" fmla="*/ 2147483646 w 364"/>
              <a:gd name="T51" fmla="*/ 2147483646 h 746"/>
              <a:gd name="T52" fmla="*/ 2147483646 w 364"/>
              <a:gd name="T53" fmla="*/ 2147483646 h 746"/>
              <a:gd name="T54" fmla="*/ 2147483646 w 364"/>
              <a:gd name="T55" fmla="*/ 2147483646 h 746"/>
              <a:gd name="T56" fmla="*/ 2147483646 w 364"/>
              <a:gd name="T57" fmla="*/ 2147483646 h 746"/>
              <a:gd name="T58" fmla="*/ 2147483646 w 364"/>
              <a:gd name="T59" fmla="*/ 2147483646 h 746"/>
              <a:gd name="T60" fmla="*/ 2147483646 w 364"/>
              <a:gd name="T61" fmla="*/ 2147483646 h 746"/>
              <a:gd name="T62" fmla="*/ 2147483646 w 364"/>
              <a:gd name="T63" fmla="*/ 2147483646 h 746"/>
              <a:gd name="T64" fmla="*/ 2147483646 w 364"/>
              <a:gd name="T65" fmla="*/ 2147483646 h 746"/>
              <a:gd name="T66" fmla="*/ 2147483646 w 364"/>
              <a:gd name="T67" fmla="*/ 2147483646 h 746"/>
              <a:gd name="T68" fmla="*/ 2147483646 w 364"/>
              <a:gd name="T69" fmla="*/ 2147483646 h 746"/>
              <a:gd name="T70" fmla="*/ 2147483646 w 364"/>
              <a:gd name="T71" fmla="*/ 2147483646 h 746"/>
              <a:gd name="T72" fmla="*/ 2147483646 w 364"/>
              <a:gd name="T73" fmla="*/ 2147483646 h 746"/>
              <a:gd name="T74" fmla="*/ 2147483646 w 364"/>
              <a:gd name="T75" fmla="*/ 2147483646 h 74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64"/>
              <a:gd name="T115" fmla="*/ 0 h 746"/>
              <a:gd name="T116" fmla="*/ 364 w 364"/>
              <a:gd name="T117" fmla="*/ 746 h 74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64" h="746">
                <a:moveTo>
                  <a:pt x="364" y="746"/>
                </a:moveTo>
                <a:lnTo>
                  <a:pt x="364" y="746"/>
                </a:lnTo>
                <a:lnTo>
                  <a:pt x="362" y="670"/>
                </a:lnTo>
                <a:lnTo>
                  <a:pt x="358" y="596"/>
                </a:lnTo>
                <a:lnTo>
                  <a:pt x="348" y="528"/>
                </a:lnTo>
                <a:lnTo>
                  <a:pt x="338" y="464"/>
                </a:lnTo>
                <a:lnTo>
                  <a:pt x="322" y="406"/>
                </a:lnTo>
                <a:lnTo>
                  <a:pt x="306" y="354"/>
                </a:lnTo>
                <a:lnTo>
                  <a:pt x="296" y="330"/>
                </a:lnTo>
                <a:lnTo>
                  <a:pt x="286" y="310"/>
                </a:lnTo>
                <a:lnTo>
                  <a:pt x="276" y="290"/>
                </a:lnTo>
                <a:lnTo>
                  <a:pt x="266" y="272"/>
                </a:lnTo>
                <a:lnTo>
                  <a:pt x="280" y="262"/>
                </a:lnTo>
                <a:lnTo>
                  <a:pt x="292" y="248"/>
                </a:lnTo>
                <a:lnTo>
                  <a:pt x="304" y="234"/>
                </a:lnTo>
                <a:lnTo>
                  <a:pt x="314" y="220"/>
                </a:lnTo>
                <a:lnTo>
                  <a:pt x="322" y="204"/>
                </a:lnTo>
                <a:lnTo>
                  <a:pt x="326" y="186"/>
                </a:lnTo>
                <a:lnTo>
                  <a:pt x="330" y="168"/>
                </a:lnTo>
                <a:lnTo>
                  <a:pt x="332" y="148"/>
                </a:lnTo>
                <a:lnTo>
                  <a:pt x="330" y="134"/>
                </a:lnTo>
                <a:lnTo>
                  <a:pt x="328" y="118"/>
                </a:lnTo>
                <a:lnTo>
                  <a:pt x="324" y="104"/>
                </a:lnTo>
                <a:lnTo>
                  <a:pt x="320" y="90"/>
                </a:lnTo>
                <a:lnTo>
                  <a:pt x="314" y="78"/>
                </a:lnTo>
                <a:lnTo>
                  <a:pt x="306" y="66"/>
                </a:lnTo>
                <a:lnTo>
                  <a:pt x="298" y="54"/>
                </a:lnTo>
                <a:lnTo>
                  <a:pt x="288" y="44"/>
                </a:lnTo>
                <a:lnTo>
                  <a:pt x="278" y="34"/>
                </a:lnTo>
                <a:lnTo>
                  <a:pt x="266" y="26"/>
                </a:lnTo>
                <a:lnTo>
                  <a:pt x="254" y="18"/>
                </a:lnTo>
                <a:lnTo>
                  <a:pt x="240" y="12"/>
                </a:lnTo>
                <a:lnTo>
                  <a:pt x="226" y="6"/>
                </a:lnTo>
                <a:lnTo>
                  <a:pt x="212" y="2"/>
                </a:lnTo>
                <a:lnTo>
                  <a:pt x="198" y="0"/>
                </a:lnTo>
                <a:lnTo>
                  <a:pt x="182" y="0"/>
                </a:lnTo>
                <a:lnTo>
                  <a:pt x="168" y="0"/>
                </a:lnTo>
                <a:lnTo>
                  <a:pt x="152" y="2"/>
                </a:lnTo>
                <a:lnTo>
                  <a:pt x="138" y="6"/>
                </a:lnTo>
                <a:lnTo>
                  <a:pt x="124" y="12"/>
                </a:lnTo>
                <a:lnTo>
                  <a:pt x="112" y="18"/>
                </a:lnTo>
                <a:lnTo>
                  <a:pt x="100" y="26"/>
                </a:lnTo>
                <a:lnTo>
                  <a:pt x="88" y="34"/>
                </a:lnTo>
                <a:lnTo>
                  <a:pt x="78" y="44"/>
                </a:lnTo>
                <a:lnTo>
                  <a:pt x="68" y="54"/>
                </a:lnTo>
                <a:lnTo>
                  <a:pt x="60" y="66"/>
                </a:lnTo>
                <a:lnTo>
                  <a:pt x="52" y="78"/>
                </a:lnTo>
                <a:lnTo>
                  <a:pt x="46" y="90"/>
                </a:lnTo>
                <a:lnTo>
                  <a:pt x="40" y="104"/>
                </a:lnTo>
                <a:lnTo>
                  <a:pt x="36" y="118"/>
                </a:lnTo>
                <a:lnTo>
                  <a:pt x="34" y="134"/>
                </a:lnTo>
                <a:lnTo>
                  <a:pt x="34" y="148"/>
                </a:lnTo>
                <a:lnTo>
                  <a:pt x="34" y="168"/>
                </a:lnTo>
                <a:lnTo>
                  <a:pt x="38" y="186"/>
                </a:lnTo>
                <a:lnTo>
                  <a:pt x="44" y="204"/>
                </a:lnTo>
                <a:lnTo>
                  <a:pt x="52" y="220"/>
                </a:lnTo>
                <a:lnTo>
                  <a:pt x="62" y="234"/>
                </a:lnTo>
                <a:lnTo>
                  <a:pt x="72" y="248"/>
                </a:lnTo>
                <a:lnTo>
                  <a:pt x="86" y="262"/>
                </a:lnTo>
                <a:lnTo>
                  <a:pt x="100" y="272"/>
                </a:lnTo>
                <a:lnTo>
                  <a:pt x="88" y="290"/>
                </a:lnTo>
                <a:lnTo>
                  <a:pt x="78" y="310"/>
                </a:lnTo>
                <a:lnTo>
                  <a:pt x="68" y="330"/>
                </a:lnTo>
                <a:lnTo>
                  <a:pt x="60" y="354"/>
                </a:lnTo>
                <a:lnTo>
                  <a:pt x="42" y="406"/>
                </a:lnTo>
                <a:lnTo>
                  <a:pt x="28" y="464"/>
                </a:lnTo>
                <a:lnTo>
                  <a:pt x="16" y="528"/>
                </a:lnTo>
                <a:lnTo>
                  <a:pt x="8" y="596"/>
                </a:lnTo>
                <a:lnTo>
                  <a:pt x="2" y="670"/>
                </a:lnTo>
                <a:lnTo>
                  <a:pt x="0" y="746"/>
                </a:lnTo>
                <a:lnTo>
                  <a:pt x="364" y="746"/>
                </a:lnTo>
                <a:close/>
              </a:path>
            </a:pathLst>
          </a:custGeom>
          <a:solidFill>
            <a:srgbClr val="E7D321"/>
          </a:solidFill>
          <a:ln w="57150">
            <a:solidFill>
              <a:srgbClr val="99CC00"/>
            </a:solidFill>
            <a:round/>
            <a:headEnd/>
            <a:tailEnd/>
          </a:ln>
        </p:spPr>
        <p:txBody>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SzTx/>
              <a:buFontTx/>
              <a:buNone/>
            </a:pPr>
            <a:endParaRPr lang="en-US" altLang="ja-JP" sz="2400">
              <a:latin typeface="Calibri" panose="020F0502020204030204" pitchFamily="34" charset="0"/>
            </a:endParaRPr>
          </a:p>
          <a:p>
            <a:pPr algn="ctr" eaLnBrk="1" hangingPunct="1">
              <a:spcBef>
                <a:spcPct val="0"/>
              </a:spcBef>
              <a:buClrTx/>
              <a:buSzTx/>
              <a:buFontTx/>
              <a:buNone/>
            </a:pPr>
            <a:r>
              <a:rPr lang="ja-JP" altLang="en-US" sz="2400" b="1">
                <a:latin typeface="HG丸ｺﾞｼｯｸM-PRO" panose="020F0600000000000000" pitchFamily="50" charset="-128"/>
                <a:ea typeface="HG丸ｺﾞｼｯｸM-PRO" panose="020F0600000000000000" pitchFamily="50" charset="-128"/>
              </a:rPr>
              <a:t>院</a:t>
            </a:r>
            <a:endParaRPr lang="en-US" altLang="ja-JP" sz="2400" b="1">
              <a:latin typeface="HG丸ｺﾞｼｯｸM-PRO" panose="020F0600000000000000" pitchFamily="50" charset="-128"/>
              <a:ea typeface="HG丸ｺﾞｼｯｸM-PRO" panose="020F0600000000000000" pitchFamily="50" charset="-128"/>
            </a:endParaRPr>
          </a:p>
          <a:p>
            <a:pPr algn="ctr" eaLnBrk="1" hangingPunct="1">
              <a:spcBef>
                <a:spcPct val="0"/>
              </a:spcBef>
              <a:buClrTx/>
              <a:buSzTx/>
              <a:buFontTx/>
              <a:buNone/>
            </a:pPr>
            <a:r>
              <a:rPr lang="ja-JP" altLang="en-US" sz="2400" b="1">
                <a:latin typeface="HG丸ｺﾞｼｯｸM-PRO" panose="020F0600000000000000" pitchFamily="50" charset="-128"/>
                <a:ea typeface="HG丸ｺﾞｼｯｸM-PRO" panose="020F0600000000000000" pitchFamily="50" charset="-128"/>
              </a:rPr>
              <a:t>生</a:t>
            </a:r>
          </a:p>
        </p:txBody>
      </p:sp>
      <p:sp>
        <p:nvSpPr>
          <p:cNvPr id="18460" name="Freeform 35">
            <a:extLst>
              <a:ext uri="{FF2B5EF4-FFF2-40B4-BE49-F238E27FC236}">
                <a16:creationId xmlns:a16="http://schemas.microsoft.com/office/drawing/2014/main" id="{7D803617-42AB-4B4C-8BA8-63E65203E977}"/>
              </a:ext>
            </a:extLst>
          </p:cNvPr>
          <p:cNvSpPr>
            <a:spLocks/>
          </p:cNvSpPr>
          <p:nvPr/>
        </p:nvSpPr>
        <p:spPr bwMode="auto">
          <a:xfrm>
            <a:off x="9167814" y="3857625"/>
            <a:ext cx="642937" cy="1214438"/>
          </a:xfrm>
          <a:custGeom>
            <a:avLst/>
            <a:gdLst>
              <a:gd name="T0" fmla="*/ 2147483646 w 364"/>
              <a:gd name="T1" fmla="*/ 2147483646 h 746"/>
              <a:gd name="T2" fmla="*/ 2147483646 w 364"/>
              <a:gd name="T3" fmla="*/ 2147483646 h 746"/>
              <a:gd name="T4" fmla="*/ 2147483646 w 364"/>
              <a:gd name="T5" fmla="*/ 2147483646 h 746"/>
              <a:gd name="T6" fmla="*/ 2147483646 w 364"/>
              <a:gd name="T7" fmla="*/ 2147483646 h 746"/>
              <a:gd name="T8" fmla="*/ 2147483646 w 364"/>
              <a:gd name="T9" fmla="*/ 2147483646 h 746"/>
              <a:gd name="T10" fmla="*/ 2147483646 w 364"/>
              <a:gd name="T11" fmla="*/ 2147483646 h 746"/>
              <a:gd name="T12" fmla="*/ 2147483646 w 364"/>
              <a:gd name="T13" fmla="*/ 2147483646 h 746"/>
              <a:gd name="T14" fmla="*/ 2147483646 w 364"/>
              <a:gd name="T15" fmla="*/ 2147483646 h 746"/>
              <a:gd name="T16" fmla="*/ 2147483646 w 364"/>
              <a:gd name="T17" fmla="*/ 2147483646 h 746"/>
              <a:gd name="T18" fmla="*/ 2147483646 w 364"/>
              <a:gd name="T19" fmla="*/ 2147483646 h 746"/>
              <a:gd name="T20" fmla="*/ 2147483646 w 364"/>
              <a:gd name="T21" fmla="*/ 2147483646 h 746"/>
              <a:gd name="T22" fmla="*/ 2147483646 w 364"/>
              <a:gd name="T23" fmla="*/ 2147483646 h 746"/>
              <a:gd name="T24" fmla="*/ 2147483646 w 364"/>
              <a:gd name="T25" fmla="*/ 2147483646 h 746"/>
              <a:gd name="T26" fmla="*/ 2147483646 w 364"/>
              <a:gd name="T27" fmla="*/ 2147483646 h 746"/>
              <a:gd name="T28" fmla="*/ 2147483646 w 364"/>
              <a:gd name="T29" fmla="*/ 2147483646 h 746"/>
              <a:gd name="T30" fmla="*/ 2147483646 w 364"/>
              <a:gd name="T31" fmla="*/ 2147483646 h 746"/>
              <a:gd name="T32" fmla="*/ 2147483646 w 364"/>
              <a:gd name="T33" fmla="*/ 2147483646 h 746"/>
              <a:gd name="T34" fmla="*/ 2147483646 w 364"/>
              <a:gd name="T35" fmla="*/ 2147483646 h 746"/>
              <a:gd name="T36" fmla="*/ 2147483646 w 364"/>
              <a:gd name="T37" fmla="*/ 0 h 746"/>
              <a:gd name="T38" fmla="*/ 2147483646 w 364"/>
              <a:gd name="T39" fmla="*/ 0 h 746"/>
              <a:gd name="T40" fmla="*/ 2147483646 w 364"/>
              <a:gd name="T41" fmla="*/ 2147483646 h 746"/>
              <a:gd name="T42" fmla="*/ 2147483646 w 364"/>
              <a:gd name="T43" fmla="*/ 2147483646 h 746"/>
              <a:gd name="T44" fmla="*/ 2147483646 w 364"/>
              <a:gd name="T45" fmla="*/ 2147483646 h 746"/>
              <a:gd name="T46" fmla="*/ 2147483646 w 364"/>
              <a:gd name="T47" fmla="*/ 2147483646 h 746"/>
              <a:gd name="T48" fmla="*/ 2147483646 w 364"/>
              <a:gd name="T49" fmla="*/ 2147483646 h 746"/>
              <a:gd name="T50" fmla="*/ 2147483646 w 364"/>
              <a:gd name="T51" fmla="*/ 2147483646 h 746"/>
              <a:gd name="T52" fmla="*/ 2147483646 w 364"/>
              <a:gd name="T53" fmla="*/ 2147483646 h 746"/>
              <a:gd name="T54" fmla="*/ 2147483646 w 364"/>
              <a:gd name="T55" fmla="*/ 2147483646 h 746"/>
              <a:gd name="T56" fmla="*/ 2147483646 w 364"/>
              <a:gd name="T57" fmla="*/ 2147483646 h 746"/>
              <a:gd name="T58" fmla="*/ 2147483646 w 364"/>
              <a:gd name="T59" fmla="*/ 2147483646 h 746"/>
              <a:gd name="T60" fmla="*/ 2147483646 w 364"/>
              <a:gd name="T61" fmla="*/ 2147483646 h 746"/>
              <a:gd name="T62" fmla="*/ 2147483646 w 364"/>
              <a:gd name="T63" fmla="*/ 2147483646 h 746"/>
              <a:gd name="T64" fmla="*/ 2147483646 w 364"/>
              <a:gd name="T65" fmla="*/ 2147483646 h 746"/>
              <a:gd name="T66" fmla="*/ 2147483646 w 364"/>
              <a:gd name="T67" fmla="*/ 2147483646 h 746"/>
              <a:gd name="T68" fmla="*/ 2147483646 w 364"/>
              <a:gd name="T69" fmla="*/ 2147483646 h 746"/>
              <a:gd name="T70" fmla="*/ 2147483646 w 364"/>
              <a:gd name="T71" fmla="*/ 2147483646 h 746"/>
              <a:gd name="T72" fmla="*/ 2147483646 w 364"/>
              <a:gd name="T73" fmla="*/ 2147483646 h 746"/>
              <a:gd name="T74" fmla="*/ 2147483646 w 364"/>
              <a:gd name="T75" fmla="*/ 2147483646 h 74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64"/>
              <a:gd name="T115" fmla="*/ 0 h 746"/>
              <a:gd name="T116" fmla="*/ 364 w 364"/>
              <a:gd name="T117" fmla="*/ 746 h 74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64" h="746">
                <a:moveTo>
                  <a:pt x="364" y="746"/>
                </a:moveTo>
                <a:lnTo>
                  <a:pt x="364" y="746"/>
                </a:lnTo>
                <a:lnTo>
                  <a:pt x="362" y="670"/>
                </a:lnTo>
                <a:lnTo>
                  <a:pt x="358" y="596"/>
                </a:lnTo>
                <a:lnTo>
                  <a:pt x="348" y="528"/>
                </a:lnTo>
                <a:lnTo>
                  <a:pt x="338" y="464"/>
                </a:lnTo>
                <a:lnTo>
                  <a:pt x="322" y="406"/>
                </a:lnTo>
                <a:lnTo>
                  <a:pt x="306" y="354"/>
                </a:lnTo>
                <a:lnTo>
                  <a:pt x="296" y="330"/>
                </a:lnTo>
                <a:lnTo>
                  <a:pt x="286" y="310"/>
                </a:lnTo>
                <a:lnTo>
                  <a:pt x="276" y="290"/>
                </a:lnTo>
                <a:lnTo>
                  <a:pt x="266" y="272"/>
                </a:lnTo>
                <a:lnTo>
                  <a:pt x="280" y="262"/>
                </a:lnTo>
                <a:lnTo>
                  <a:pt x="292" y="248"/>
                </a:lnTo>
                <a:lnTo>
                  <a:pt x="304" y="234"/>
                </a:lnTo>
                <a:lnTo>
                  <a:pt x="314" y="220"/>
                </a:lnTo>
                <a:lnTo>
                  <a:pt x="322" y="204"/>
                </a:lnTo>
                <a:lnTo>
                  <a:pt x="326" y="186"/>
                </a:lnTo>
                <a:lnTo>
                  <a:pt x="330" y="168"/>
                </a:lnTo>
                <a:lnTo>
                  <a:pt x="332" y="148"/>
                </a:lnTo>
                <a:lnTo>
                  <a:pt x="330" y="134"/>
                </a:lnTo>
                <a:lnTo>
                  <a:pt x="328" y="118"/>
                </a:lnTo>
                <a:lnTo>
                  <a:pt x="324" y="104"/>
                </a:lnTo>
                <a:lnTo>
                  <a:pt x="320" y="90"/>
                </a:lnTo>
                <a:lnTo>
                  <a:pt x="314" y="78"/>
                </a:lnTo>
                <a:lnTo>
                  <a:pt x="306" y="66"/>
                </a:lnTo>
                <a:lnTo>
                  <a:pt x="298" y="54"/>
                </a:lnTo>
                <a:lnTo>
                  <a:pt x="288" y="44"/>
                </a:lnTo>
                <a:lnTo>
                  <a:pt x="278" y="34"/>
                </a:lnTo>
                <a:lnTo>
                  <a:pt x="266" y="26"/>
                </a:lnTo>
                <a:lnTo>
                  <a:pt x="254" y="18"/>
                </a:lnTo>
                <a:lnTo>
                  <a:pt x="240" y="12"/>
                </a:lnTo>
                <a:lnTo>
                  <a:pt x="226" y="6"/>
                </a:lnTo>
                <a:lnTo>
                  <a:pt x="212" y="2"/>
                </a:lnTo>
                <a:lnTo>
                  <a:pt x="198" y="0"/>
                </a:lnTo>
                <a:lnTo>
                  <a:pt x="182" y="0"/>
                </a:lnTo>
                <a:lnTo>
                  <a:pt x="168" y="0"/>
                </a:lnTo>
                <a:lnTo>
                  <a:pt x="152" y="2"/>
                </a:lnTo>
                <a:lnTo>
                  <a:pt x="138" y="6"/>
                </a:lnTo>
                <a:lnTo>
                  <a:pt x="124" y="12"/>
                </a:lnTo>
                <a:lnTo>
                  <a:pt x="112" y="18"/>
                </a:lnTo>
                <a:lnTo>
                  <a:pt x="100" y="26"/>
                </a:lnTo>
                <a:lnTo>
                  <a:pt x="88" y="34"/>
                </a:lnTo>
                <a:lnTo>
                  <a:pt x="78" y="44"/>
                </a:lnTo>
                <a:lnTo>
                  <a:pt x="68" y="54"/>
                </a:lnTo>
                <a:lnTo>
                  <a:pt x="60" y="66"/>
                </a:lnTo>
                <a:lnTo>
                  <a:pt x="52" y="78"/>
                </a:lnTo>
                <a:lnTo>
                  <a:pt x="46" y="90"/>
                </a:lnTo>
                <a:lnTo>
                  <a:pt x="40" y="104"/>
                </a:lnTo>
                <a:lnTo>
                  <a:pt x="36" y="118"/>
                </a:lnTo>
                <a:lnTo>
                  <a:pt x="34" y="134"/>
                </a:lnTo>
                <a:lnTo>
                  <a:pt x="34" y="148"/>
                </a:lnTo>
                <a:lnTo>
                  <a:pt x="34" y="168"/>
                </a:lnTo>
                <a:lnTo>
                  <a:pt x="38" y="186"/>
                </a:lnTo>
                <a:lnTo>
                  <a:pt x="44" y="204"/>
                </a:lnTo>
                <a:lnTo>
                  <a:pt x="52" y="220"/>
                </a:lnTo>
                <a:lnTo>
                  <a:pt x="62" y="234"/>
                </a:lnTo>
                <a:lnTo>
                  <a:pt x="72" y="248"/>
                </a:lnTo>
                <a:lnTo>
                  <a:pt x="86" y="262"/>
                </a:lnTo>
                <a:lnTo>
                  <a:pt x="100" y="272"/>
                </a:lnTo>
                <a:lnTo>
                  <a:pt x="88" y="290"/>
                </a:lnTo>
                <a:lnTo>
                  <a:pt x="78" y="310"/>
                </a:lnTo>
                <a:lnTo>
                  <a:pt x="68" y="330"/>
                </a:lnTo>
                <a:lnTo>
                  <a:pt x="60" y="354"/>
                </a:lnTo>
                <a:lnTo>
                  <a:pt x="42" y="406"/>
                </a:lnTo>
                <a:lnTo>
                  <a:pt x="28" y="464"/>
                </a:lnTo>
                <a:lnTo>
                  <a:pt x="16" y="528"/>
                </a:lnTo>
                <a:lnTo>
                  <a:pt x="8" y="596"/>
                </a:lnTo>
                <a:lnTo>
                  <a:pt x="2" y="670"/>
                </a:lnTo>
                <a:lnTo>
                  <a:pt x="0" y="746"/>
                </a:lnTo>
                <a:lnTo>
                  <a:pt x="364" y="746"/>
                </a:lnTo>
                <a:close/>
              </a:path>
            </a:pathLst>
          </a:custGeom>
          <a:solidFill>
            <a:srgbClr val="E7D321"/>
          </a:solidFill>
          <a:ln w="57150">
            <a:solidFill>
              <a:srgbClr val="99CC00"/>
            </a:solidFill>
            <a:round/>
            <a:headEnd/>
            <a:tailEnd/>
          </a:ln>
        </p:spPr>
        <p:txBody>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ClrTx/>
              <a:buSzTx/>
              <a:buFontTx/>
              <a:buNone/>
            </a:pPr>
            <a:r>
              <a:rPr lang="ja-JP" altLang="en-US" sz="2400" b="1">
                <a:latin typeface="HG丸ｺﾞｼｯｸM-PRO" panose="020F0600000000000000" pitchFamily="50" charset="-128"/>
                <a:ea typeface="HG丸ｺﾞｼｯｸM-PRO" panose="020F0600000000000000" pitchFamily="50" charset="-128"/>
              </a:rPr>
              <a:t>教職員</a:t>
            </a:r>
            <a:endParaRPr lang="en-US" altLang="ja-JP" sz="2400" b="1">
              <a:latin typeface="HG丸ｺﾞｼｯｸM-PRO" panose="020F0600000000000000" pitchFamily="50" charset="-128"/>
              <a:ea typeface="HG丸ｺﾞｼｯｸM-PRO" panose="020F0600000000000000" pitchFamily="50" charset="-128"/>
            </a:endParaRPr>
          </a:p>
        </p:txBody>
      </p:sp>
      <p:grpSp>
        <p:nvGrpSpPr>
          <p:cNvPr id="13" name="Group 2">
            <a:extLst>
              <a:ext uri="{FF2B5EF4-FFF2-40B4-BE49-F238E27FC236}">
                <a16:creationId xmlns:a16="http://schemas.microsoft.com/office/drawing/2014/main" id="{93E5654B-A282-4AE5-9517-63D4AF434A32}"/>
              </a:ext>
            </a:extLst>
          </p:cNvPr>
          <p:cNvGrpSpPr>
            <a:grpSpLocks/>
          </p:cNvGrpSpPr>
          <p:nvPr/>
        </p:nvGrpSpPr>
        <p:grpSpPr bwMode="auto">
          <a:xfrm>
            <a:off x="5453063" y="3714750"/>
            <a:ext cx="2857500" cy="2857500"/>
            <a:chOff x="2245" y="300"/>
            <a:chExt cx="3802" cy="3901"/>
          </a:xfrm>
        </p:grpSpPr>
        <p:sp>
          <p:nvSpPr>
            <p:cNvPr id="18469" name="AutoShape 3">
              <a:extLst>
                <a:ext uri="{FF2B5EF4-FFF2-40B4-BE49-F238E27FC236}">
                  <a16:creationId xmlns:a16="http://schemas.microsoft.com/office/drawing/2014/main" id="{E5E6D013-F1D1-48C5-969F-932181A9A8D5}"/>
                </a:ext>
              </a:extLst>
            </p:cNvPr>
            <p:cNvSpPr>
              <a:spLocks noChangeArrowheads="1"/>
            </p:cNvSpPr>
            <p:nvPr/>
          </p:nvSpPr>
          <p:spPr bwMode="auto">
            <a:xfrm>
              <a:off x="2245" y="300"/>
              <a:ext cx="3402" cy="3901"/>
            </a:xfrm>
            <a:prstGeom prst="roundRect">
              <a:avLst>
                <a:gd name="adj" fmla="val 16667"/>
              </a:avLst>
            </a:prstGeom>
            <a:noFill/>
            <a:ln w="76200">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SzTx/>
                <a:buFontTx/>
                <a:buNone/>
              </a:pPr>
              <a:endParaRPr lang="ja-JP" altLang="en-US" sz="1800">
                <a:latin typeface="HGS創英ﾌﾟﾚｾﾞﾝｽEB" panose="02020800000000000000" pitchFamily="18" charset="-128"/>
                <a:ea typeface="HGS創英ﾌﾟﾚｾﾞﾝｽEB" panose="02020800000000000000" pitchFamily="18" charset="-128"/>
              </a:endParaRPr>
            </a:p>
          </p:txBody>
        </p:sp>
        <p:sp>
          <p:nvSpPr>
            <p:cNvPr id="18470" name="Text Box 4">
              <a:extLst>
                <a:ext uri="{FF2B5EF4-FFF2-40B4-BE49-F238E27FC236}">
                  <a16:creationId xmlns:a16="http://schemas.microsoft.com/office/drawing/2014/main" id="{FF7D7D94-FBB3-419C-A55B-93CA12E22519}"/>
                </a:ext>
              </a:extLst>
            </p:cNvPr>
            <p:cNvSpPr txBox="1">
              <a:spLocks noChangeArrowheads="1"/>
            </p:cNvSpPr>
            <p:nvPr/>
          </p:nvSpPr>
          <p:spPr bwMode="auto">
            <a:xfrm>
              <a:off x="5347" y="953"/>
              <a:ext cx="700" cy="145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SzTx/>
                <a:buFontTx/>
                <a:buNone/>
              </a:pPr>
              <a:r>
                <a:rPr lang="ja-JP" altLang="en-US" sz="2800">
                  <a:latin typeface="HGS創英ﾌﾟﾚｾﾞﾝｽEB" panose="02020800000000000000" pitchFamily="18" charset="-128"/>
                  <a:ea typeface="HGS創英ﾌﾟﾚｾﾞﾝｽEB" panose="02020800000000000000" pitchFamily="18" charset="-128"/>
                </a:rPr>
                <a:t>総</a:t>
              </a:r>
              <a:endParaRPr lang="en-US" altLang="ja-JP" sz="2800">
                <a:latin typeface="HGS創英ﾌﾟﾚｾﾞﾝｽEB" panose="02020800000000000000" pitchFamily="18" charset="-128"/>
                <a:ea typeface="HGS創英ﾌﾟﾚｾﾞﾝｽEB" panose="02020800000000000000" pitchFamily="18" charset="-128"/>
              </a:endParaRPr>
            </a:p>
            <a:p>
              <a:pPr eaLnBrk="1" hangingPunct="1">
                <a:spcBef>
                  <a:spcPct val="0"/>
                </a:spcBef>
                <a:buClrTx/>
                <a:buSzTx/>
                <a:buFontTx/>
                <a:buNone/>
              </a:pPr>
              <a:r>
                <a:rPr lang="ja-JP" altLang="en-US" sz="2800">
                  <a:latin typeface="HGS創英ﾌﾟﾚｾﾞﾝｽEB" panose="02020800000000000000" pitchFamily="18" charset="-128"/>
                  <a:ea typeface="HGS創英ﾌﾟﾚｾﾞﾝｽEB" panose="02020800000000000000" pitchFamily="18" charset="-128"/>
                </a:rPr>
                <a:t>代</a:t>
              </a:r>
            </a:p>
          </p:txBody>
        </p:sp>
      </p:grpSp>
      <p:sp>
        <p:nvSpPr>
          <p:cNvPr id="62" name="Freeform 35">
            <a:extLst>
              <a:ext uri="{FF2B5EF4-FFF2-40B4-BE49-F238E27FC236}">
                <a16:creationId xmlns:a16="http://schemas.microsoft.com/office/drawing/2014/main" id="{A41E87B9-D1AA-4557-9567-00503CCD2F87}"/>
              </a:ext>
            </a:extLst>
          </p:cNvPr>
          <p:cNvSpPr>
            <a:spLocks/>
          </p:cNvSpPr>
          <p:nvPr/>
        </p:nvSpPr>
        <p:spPr bwMode="auto">
          <a:xfrm>
            <a:off x="5381625" y="1643064"/>
            <a:ext cx="642938" cy="1214437"/>
          </a:xfrm>
          <a:custGeom>
            <a:avLst/>
            <a:gdLst>
              <a:gd name="T0" fmla="*/ 2147483646 w 364"/>
              <a:gd name="T1" fmla="*/ 2147483646 h 746"/>
              <a:gd name="T2" fmla="*/ 2147483646 w 364"/>
              <a:gd name="T3" fmla="*/ 2147483646 h 746"/>
              <a:gd name="T4" fmla="*/ 2147483646 w 364"/>
              <a:gd name="T5" fmla="*/ 2147483646 h 746"/>
              <a:gd name="T6" fmla="*/ 2147483646 w 364"/>
              <a:gd name="T7" fmla="*/ 2147483646 h 746"/>
              <a:gd name="T8" fmla="*/ 2147483646 w 364"/>
              <a:gd name="T9" fmla="*/ 2147483646 h 746"/>
              <a:gd name="T10" fmla="*/ 2147483646 w 364"/>
              <a:gd name="T11" fmla="*/ 2147483646 h 746"/>
              <a:gd name="T12" fmla="*/ 2147483646 w 364"/>
              <a:gd name="T13" fmla="*/ 2147483646 h 746"/>
              <a:gd name="T14" fmla="*/ 2147483646 w 364"/>
              <a:gd name="T15" fmla="*/ 2147483646 h 746"/>
              <a:gd name="T16" fmla="*/ 2147483646 w 364"/>
              <a:gd name="T17" fmla="*/ 2147483646 h 746"/>
              <a:gd name="T18" fmla="*/ 2147483646 w 364"/>
              <a:gd name="T19" fmla="*/ 2147483646 h 746"/>
              <a:gd name="T20" fmla="*/ 2147483646 w 364"/>
              <a:gd name="T21" fmla="*/ 2147483646 h 746"/>
              <a:gd name="T22" fmla="*/ 2147483646 w 364"/>
              <a:gd name="T23" fmla="*/ 2147483646 h 746"/>
              <a:gd name="T24" fmla="*/ 2147483646 w 364"/>
              <a:gd name="T25" fmla="*/ 2147483646 h 746"/>
              <a:gd name="T26" fmla="*/ 2147483646 w 364"/>
              <a:gd name="T27" fmla="*/ 2147483646 h 746"/>
              <a:gd name="T28" fmla="*/ 2147483646 w 364"/>
              <a:gd name="T29" fmla="*/ 2147483646 h 746"/>
              <a:gd name="T30" fmla="*/ 2147483646 w 364"/>
              <a:gd name="T31" fmla="*/ 2147483646 h 746"/>
              <a:gd name="T32" fmla="*/ 2147483646 w 364"/>
              <a:gd name="T33" fmla="*/ 2147483646 h 746"/>
              <a:gd name="T34" fmla="*/ 2147483646 w 364"/>
              <a:gd name="T35" fmla="*/ 2147483646 h 746"/>
              <a:gd name="T36" fmla="*/ 2147483646 w 364"/>
              <a:gd name="T37" fmla="*/ 0 h 746"/>
              <a:gd name="T38" fmla="*/ 2147483646 w 364"/>
              <a:gd name="T39" fmla="*/ 0 h 746"/>
              <a:gd name="T40" fmla="*/ 2147483646 w 364"/>
              <a:gd name="T41" fmla="*/ 2147483646 h 746"/>
              <a:gd name="T42" fmla="*/ 2147483646 w 364"/>
              <a:gd name="T43" fmla="*/ 2147483646 h 746"/>
              <a:gd name="T44" fmla="*/ 2147483646 w 364"/>
              <a:gd name="T45" fmla="*/ 2147483646 h 746"/>
              <a:gd name="T46" fmla="*/ 2147483646 w 364"/>
              <a:gd name="T47" fmla="*/ 2147483646 h 746"/>
              <a:gd name="T48" fmla="*/ 2147483646 w 364"/>
              <a:gd name="T49" fmla="*/ 2147483646 h 746"/>
              <a:gd name="T50" fmla="*/ 2147483646 w 364"/>
              <a:gd name="T51" fmla="*/ 2147483646 h 746"/>
              <a:gd name="T52" fmla="*/ 2147483646 w 364"/>
              <a:gd name="T53" fmla="*/ 2147483646 h 746"/>
              <a:gd name="T54" fmla="*/ 2147483646 w 364"/>
              <a:gd name="T55" fmla="*/ 2147483646 h 746"/>
              <a:gd name="T56" fmla="*/ 2147483646 w 364"/>
              <a:gd name="T57" fmla="*/ 2147483646 h 746"/>
              <a:gd name="T58" fmla="*/ 2147483646 w 364"/>
              <a:gd name="T59" fmla="*/ 2147483646 h 746"/>
              <a:gd name="T60" fmla="*/ 2147483646 w 364"/>
              <a:gd name="T61" fmla="*/ 2147483646 h 746"/>
              <a:gd name="T62" fmla="*/ 2147483646 w 364"/>
              <a:gd name="T63" fmla="*/ 2147483646 h 746"/>
              <a:gd name="T64" fmla="*/ 2147483646 w 364"/>
              <a:gd name="T65" fmla="*/ 2147483646 h 746"/>
              <a:gd name="T66" fmla="*/ 2147483646 w 364"/>
              <a:gd name="T67" fmla="*/ 2147483646 h 746"/>
              <a:gd name="T68" fmla="*/ 2147483646 w 364"/>
              <a:gd name="T69" fmla="*/ 2147483646 h 746"/>
              <a:gd name="T70" fmla="*/ 2147483646 w 364"/>
              <a:gd name="T71" fmla="*/ 2147483646 h 746"/>
              <a:gd name="T72" fmla="*/ 2147483646 w 364"/>
              <a:gd name="T73" fmla="*/ 2147483646 h 746"/>
              <a:gd name="T74" fmla="*/ 2147483646 w 364"/>
              <a:gd name="T75" fmla="*/ 2147483646 h 74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64"/>
              <a:gd name="T115" fmla="*/ 0 h 746"/>
              <a:gd name="T116" fmla="*/ 364 w 364"/>
              <a:gd name="T117" fmla="*/ 746 h 74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64" h="746">
                <a:moveTo>
                  <a:pt x="364" y="746"/>
                </a:moveTo>
                <a:lnTo>
                  <a:pt x="364" y="746"/>
                </a:lnTo>
                <a:lnTo>
                  <a:pt x="362" y="670"/>
                </a:lnTo>
                <a:lnTo>
                  <a:pt x="358" y="596"/>
                </a:lnTo>
                <a:lnTo>
                  <a:pt x="348" y="528"/>
                </a:lnTo>
                <a:lnTo>
                  <a:pt x="338" y="464"/>
                </a:lnTo>
                <a:lnTo>
                  <a:pt x="322" y="406"/>
                </a:lnTo>
                <a:lnTo>
                  <a:pt x="306" y="354"/>
                </a:lnTo>
                <a:lnTo>
                  <a:pt x="296" y="330"/>
                </a:lnTo>
                <a:lnTo>
                  <a:pt x="286" y="310"/>
                </a:lnTo>
                <a:lnTo>
                  <a:pt x="276" y="290"/>
                </a:lnTo>
                <a:lnTo>
                  <a:pt x="266" y="272"/>
                </a:lnTo>
                <a:lnTo>
                  <a:pt x="280" y="262"/>
                </a:lnTo>
                <a:lnTo>
                  <a:pt x="292" y="248"/>
                </a:lnTo>
                <a:lnTo>
                  <a:pt x="304" y="234"/>
                </a:lnTo>
                <a:lnTo>
                  <a:pt x="314" y="220"/>
                </a:lnTo>
                <a:lnTo>
                  <a:pt x="322" y="204"/>
                </a:lnTo>
                <a:lnTo>
                  <a:pt x="326" y="186"/>
                </a:lnTo>
                <a:lnTo>
                  <a:pt x="330" y="168"/>
                </a:lnTo>
                <a:lnTo>
                  <a:pt x="332" y="148"/>
                </a:lnTo>
                <a:lnTo>
                  <a:pt x="330" y="134"/>
                </a:lnTo>
                <a:lnTo>
                  <a:pt x="328" y="118"/>
                </a:lnTo>
                <a:lnTo>
                  <a:pt x="324" y="104"/>
                </a:lnTo>
                <a:lnTo>
                  <a:pt x="320" y="90"/>
                </a:lnTo>
                <a:lnTo>
                  <a:pt x="314" y="78"/>
                </a:lnTo>
                <a:lnTo>
                  <a:pt x="306" y="66"/>
                </a:lnTo>
                <a:lnTo>
                  <a:pt x="298" y="54"/>
                </a:lnTo>
                <a:lnTo>
                  <a:pt x="288" y="44"/>
                </a:lnTo>
                <a:lnTo>
                  <a:pt x="278" y="34"/>
                </a:lnTo>
                <a:lnTo>
                  <a:pt x="266" y="26"/>
                </a:lnTo>
                <a:lnTo>
                  <a:pt x="254" y="18"/>
                </a:lnTo>
                <a:lnTo>
                  <a:pt x="240" y="12"/>
                </a:lnTo>
                <a:lnTo>
                  <a:pt x="226" y="6"/>
                </a:lnTo>
                <a:lnTo>
                  <a:pt x="212" y="2"/>
                </a:lnTo>
                <a:lnTo>
                  <a:pt x="198" y="0"/>
                </a:lnTo>
                <a:lnTo>
                  <a:pt x="182" y="0"/>
                </a:lnTo>
                <a:lnTo>
                  <a:pt x="168" y="0"/>
                </a:lnTo>
                <a:lnTo>
                  <a:pt x="152" y="2"/>
                </a:lnTo>
                <a:lnTo>
                  <a:pt x="138" y="6"/>
                </a:lnTo>
                <a:lnTo>
                  <a:pt x="124" y="12"/>
                </a:lnTo>
                <a:lnTo>
                  <a:pt x="112" y="18"/>
                </a:lnTo>
                <a:lnTo>
                  <a:pt x="100" y="26"/>
                </a:lnTo>
                <a:lnTo>
                  <a:pt x="88" y="34"/>
                </a:lnTo>
                <a:lnTo>
                  <a:pt x="78" y="44"/>
                </a:lnTo>
                <a:lnTo>
                  <a:pt x="68" y="54"/>
                </a:lnTo>
                <a:lnTo>
                  <a:pt x="60" y="66"/>
                </a:lnTo>
                <a:lnTo>
                  <a:pt x="52" y="78"/>
                </a:lnTo>
                <a:lnTo>
                  <a:pt x="46" y="90"/>
                </a:lnTo>
                <a:lnTo>
                  <a:pt x="40" y="104"/>
                </a:lnTo>
                <a:lnTo>
                  <a:pt x="36" y="118"/>
                </a:lnTo>
                <a:lnTo>
                  <a:pt x="34" y="134"/>
                </a:lnTo>
                <a:lnTo>
                  <a:pt x="34" y="148"/>
                </a:lnTo>
                <a:lnTo>
                  <a:pt x="34" y="168"/>
                </a:lnTo>
                <a:lnTo>
                  <a:pt x="38" y="186"/>
                </a:lnTo>
                <a:lnTo>
                  <a:pt x="44" y="204"/>
                </a:lnTo>
                <a:lnTo>
                  <a:pt x="52" y="220"/>
                </a:lnTo>
                <a:lnTo>
                  <a:pt x="62" y="234"/>
                </a:lnTo>
                <a:lnTo>
                  <a:pt x="72" y="248"/>
                </a:lnTo>
                <a:lnTo>
                  <a:pt x="86" y="262"/>
                </a:lnTo>
                <a:lnTo>
                  <a:pt x="100" y="272"/>
                </a:lnTo>
                <a:lnTo>
                  <a:pt x="88" y="290"/>
                </a:lnTo>
                <a:lnTo>
                  <a:pt x="78" y="310"/>
                </a:lnTo>
                <a:lnTo>
                  <a:pt x="68" y="330"/>
                </a:lnTo>
                <a:lnTo>
                  <a:pt x="60" y="354"/>
                </a:lnTo>
                <a:lnTo>
                  <a:pt x="42" y="406"/>
                </a:lnTo>
                <a:lnTo>
                  <a:pt x="28" y="464"/>
                </a:lnTo>
                <a:lnTo>
                  <a:pt x="16" y="528"/>
                </a:lnTo>
                <a:lnTo>
                  <a:pt x="8" y="596"/>
                </a:lnTo>
                <a:lnTo>
                  <a:pt x="2" y="670"/>
                </a:lnTo>
                <a:lnTo>
                  <a:pt x="0" y="746"/>
                </a:lnTo>
                <a:lnTo>
                  <a:pt x="364" y="746"/>
                </a:lnTo>
                <a:close/>
              </a:path>
            </a:pathLst>
          </a:custGeom>
          <a:solidFill>
            <a:srgbClr val="E7D321"/>
          </a:solidFill>
          <a:ln w="57150">
            <a:solidFill>
              <a:srgbClr val="99CC00"/>
            </a:solidFill>
            <a:round/>
            <a:headEnd/>
            <a:tailEnd/>
          </a:ln>
        </p:spPr>
        <p:txBody>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SzTx/>
              <a:buFontTx/>
              <a:buNone/>
            </a:pPr>
            <a:endParaRPr lang="en-US" altLang="ja-JP" sz="2400">
              <a:latin typeface="Calibri" panose="020F0502020204030204" pitchFamily="34" charset="0"/>
            </a:endParaRPr>
          </a:p>
          <a:p>
            <a:pPr algn="ctr" eaLnBrk="1" hangingPunct="1">
              <a:spcBef>
                <a:spcPct val="0"/>
              </a:spcBef>
              <a:buClrTx/>
              <a:buSzTx/>
              <a:buFontTx/>
              <a:buNone/>
            </a:pPr>
            <a:r>
              <a:rPr lang="ja-JP" altLang="en-US" sz="2400" b="1">
                <a:latin typeface="HG丸ｺﾞｼｯｸM-PRO" panose="020F0600000000000000" pitchFamily="50" charset="-128"/>
                <a:ea typeface="HG丸ｺﾞｼｯｸM-PRO" panose="020F0600000000000000" pitchFamily="50" charset="-128"/>
              </a:rPr>
              <a:t>理事</a:t>
            </a:r>
            <a:endParaRPr lang="en-US" altLang="ja-JP" sz="2400" b="1">
              <a:latin typeface="HG丸ｺﾞｼｯｸM-PRO" panose="020F0600000000000000" pitchFamily="50" charset="-128"/>
              <a:ea typeface="HG丸ｺﾞｼｯｸM-PRO" panose="020F0600000000000000" pitchFamily="50" charset="-128"/>
            </a:endParaRPr>
          </a:p>
        </p:txBody>
      </p:sp>
      <p:sp>
        <p:nvSpPr>
          <p:cNvPr id="66" name="Freeform 35">
            <a:extLst>
              <a:ext uri="{FF2B5EF4-FFF2-40B4-BE49-F238E27FC236}">
                <a16:creationId xmlns:a16="http://schemas.microsoft.com/office/drawing/2014/main" id="{C2440558-28AE-4B7D-BD03-E4A062991C4D}"/>
              </a:ext>
            </a:extLst>
          </p:cNvPr>
          <p:cNvSpPr>
            <a:spLocks/>
          </p:cNvSpPr>
          <p:nvPr/>
        </p:nvSpPr>
        <p:spPr bwMode="auto">
          <a:xfrm>
            <a:off x="4524375" y="1643064"/>
            <a:ext cx="642938" cy="1214437"/>
          </a:xfrm>
          <a:custGeom>
            <a:avLst/>
            <a:gdLst>
              <a:gd name="T0" fmla="*/ 2147483646 w 364"/>
              <a:gd name="T1" fmla="*/ 2147483646 h 746"/>
              <a:gd name="T2" fmla="*/ 2147483646 w 364"/>
              <a:gd name="T3" fmla="*/ 2147483646 h 746"/>
              <a:gd name="T4" fmla="*/ 2147483646 w 364"/>
              <a:gd name="T5" fmla="*/ 2147483646 h 746"/>
              <a:gd name="T6" fmla="*/ 2147483646 w 364"/>
              <a:gd name="T7" fmla="*/ 2147483646 h 746"/>
              <a:gd name="T8" fmla="*/ 2147483646 w 364"/>
              <a:gd name="T9" fmla="*/ 2147483646 h 746"/>
              <a:gd name="T10" fmla="*/ 2147483646 w 364"/>
              <a:gd name="T11" fmla="*/ 2147483646 h 746"/>
              <a:gd name="T12" fmla="*/ 2147483646 w 364"/>
              <a:gd name="T13" fmla="*/ 2147483646 h 746"/>
              <a:gd name="T14" fmla="*/ 2147483646 w 364"/>
              <a:gd name="T15" fmla="*/ 2147483646 h 746"/>
              <a:gd name="T16" fmla="*/ 2147483646 w 364"/>
              <a:gd name="T17" fmla="*/ 2147483646 h 746"/>
              <a:gd name="T18" fmla="*/ 2147483646 w 364"/>
              <a:gd name="T19" fmla="*/ 2147483646 h 746"/>
              <a:gd name="T20" fmla="*/ 2147483646 w 364"/>
              <a:gd name="T21" fmla="*/ 2147483646 h 746"/>
              <a:gd name="T22" fmla="*/ 2147483646 w 364"/>
              <a:gd name="T23" fmla="*/ 2147483646 h 746"/>
              <a:gd name="T24" fmla="*/ 2147483646 w 364"/>
              <a:gd name="T25" fmla="*/ 2147483646 h 746"/>
              <a:gd name="T26" fmla="*/ 2147483646 w 364"/>
              <a:gd name="T27" fmla="*/ 2147483646 h 746"/>
              <a:gd name="T28" fmla="*/ 2147483646 w 364"/>
              <a:gd name="T29" fmla="*/ 2147483646 h 746"/>
              <a:gd name="T30" fmla="*/ 2147483646 w 364"/>
              <a:gd name="T31" fmla="*/ 2147483646 h 746"/>
              <a:gd name="T32" fmla="*/ 2147483646 w 364"/>
              <a:gd name="T33" fmla="*/ 2147483646 h 746"/>
              <a:gd name="T34" fmla="*/ 2147483646 w 364"/>
              <a:gd name="T35" fmla="*/ 2147483646 h 746"/>
              <a:gd name="T36" fmla="*/ 2147483646 w 364"/>
              <a:gd name="T37" fmla="*/ 0 h 746"/>
              <a:gd name="T38" fmla="*/ 2147483646 w 364"/>
              <a:gd name="T39" fmla="*/ 0 h 746"/>
              <a:gd name="T40" fmla="*/ 2147483646 w 364"/>
              <a:gd name="T41" fmla="*/ 2147483646 h 746"/>
              <a:gd name="T42" fmla="*/ 2147483646 w 364"/>
              <a:gd name="T43" fmla="*/ 2147483646 h 746"/>
              <a:gd name="T44" fmla="*/ 2147483646 w 364"/>
              <a:gd name="T45" fmla="*/ 2147483646 h 746"/>
              <a:gd name="T46" fmla="*/ 2147483646 w 364"/>
              <a:gd name="T47" fmla="*/ 2147483646 h 746"/>
              <a:gd name="T48" fmla="*/ 2147483646 w 364"/>
              <a:gd name="T49" fmla="*/ 2147483646 h 746"/>
              <a:gd name="T50" fmla="*/ 2147483646 w 364"/>
              <a:gd name="T51" fmla="*/ 2147483646 h 746"/>
              <a:gd name="T52" fmla="*/ 2147483646 w 364"/>
              <a:gd name="T53" fmla="*/ 2147483646 h 746"/>
              <a:gd name="T54" fmla="*/ 2147483646 w 364"/>
              <a:gd name="T55" fmla="*/ 2147483646 h 746"/>
              <a:gd name="T56" fmla="*/ 2147483646 w 364"/>
              <a:gd name="T57" fmla="*/ 2147483646 h 746"/>
              <a:gd name="T58" fmla="*/ 2147483646 w 364"/>
              <a:gd name="T59" fmla="*/ 2147483646 h 746"/>
              <a:gd name="T60" fmla="*/ 2147483646 w 364"/>
              <a:gd name="T61" fmla="*/ 2147483646 h 746"/>
              <a:gd name="T62" fmla="*/ 2147483646 w 364"/>
              <a:gd name="T63" fmla="*/ 2147483646 h 746"/>
              <a:gd name="T64" fmla="*/ 2147483646 w 364"/>
              <a:gd name="T65" fmla="*/ 2147483646 h 746"/>
              <a:gd name="T66" fmla="*/ 2147483646 w 364"/>
              <a:gd name="T67" fmla="*/ 2147483646 h 746"/>
              <a:gd name="T68" fmla="*/ 2147483646 w 364"/>
              <a:gd name="T69" fmla="*/ 2147483646 h 746"/>
              <a:gd name="T70" fmla="*/ 2147483646 w 364"/>
              <a:gd name="T71" fmla="*/ 2147483646 h 746"/>
              <a:gd name="T72" fmla="*/ 2147483646 w 364"/>
              <a:gd name="T73" fmla="*/ 2147483646 h 746"/>
              <a:gd name="T74" fmla="*/ 2147483646 w 364"/>
              <a:gd name="T75" fmla="*/ 2147483646 h 74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64"/>
              <a:gd name="T115" fmla="*/ 0 h 746"/>
              <a:gd name="T116" fmla="*/ 364 w 364"/>
              <a:gd name="T117" fmla="*/ 746 h 74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64" h="746">
                <a:moveTo>
                  <a:pt x="364" y="746"/>
                </a:moveTo>
                <a:lnTo>
                  <a:pt x="364" y="746"/>
                </a:lnTo>
                <a:lnTo>
                  <a:pt x="362" y="670"/>
                </a:lnTo>
                <a:lnTo>
                  <a:pt x="358" y="596"/>
                </a:lnTo>
                <a:lnTo>
                  <a:pt x="348" y="528"/>
                </a:lnTo>
                <a:lnTo>
                  <a:pt x="338" y="464"/>
                </a:lnTo>
                <a:lnTo>
                  <a:pt x="322" y="406"/>
                </a:lnTo>
                <a:lnTo>
                  <a:pt x="306" y="354"/>
                </a:lnTo>
                <a:lnTo>
                  <a:pt x="296" y="330"/>
                </a:lnTo>
                <a:lnTo>
                  <a:pt x="286" y="310"/>
                </a:lnTo>
                <a:lnTo>
                  <a:pt x="276" y="290"/>
                </a:lnTo>
                <a:lnTo>
                  <a:pt x="266" y="272"/>
                </a:lnTo>
                <a:lnTo>
                  <a:pt x="280" y="262"/>
                </a:lnTo>
                <a:lnTo>
                  <a:pt x="292" y="248"/>
                </a:lnTo>
                <a:lnTo>
                  <a:pt x="304" y="234"/>
                </a:lnTo>
                <a:lnTo>
                  <a:pt x="314" y="220"/>
                </a:lnTo>
                <a:lnTo>
                  <a:pt x="322" y="204"/>
                </a:lnTo>
                <a:lnTo>
                  <a:pt x="326" y="186"/>
                </a:lnTo>
                <a:lnTo>
                  <a:pt x="330" y="168"/>
                </a:lnTo>
                <a:lnTo>
                  <a:pt x="332" y="148"/>
                </a:lnTo>
                <a:lnTo>
                  <a:pt x="330" y="134"/>
                </a:lnTo>
                <a:lnTo>
                  <a:pt x="328" y="118"/>
                </a:lnTo>
                <a:lnTo>
                  <a:pt x="324" y="104"/>
                </a:lnTo>
                <a:lnTo>
                  <a:pt x="320" y="90"/>
                </a:lnTo>
                <a:lnTo>
                  <a:pt x="314" y="78"/>
                </a:lnTo>
                <a:lnTo>
                  <a:pt x="306" y="66"/>
                </a:lnTo>
                <a:lnTo>
                  <a:pt x="298" y="54"/>
                </a:lnTo>
                <a:lnTo>
                  <a:pt x="288" y="44"/>
                </a:lnTo>
                <a:lnTo>
                  <a:pt x="278" y="34"/>
                </a:lnTo>
                <a:lnTo>
                  <a:pt x="266" y="26"/>
                </a:lnTo>
                <a:lnTo>
                  <a:pt x="254" y="18"/>
                </a:lnTo>
                <a:lnTo>
                  <a:pt x="240" y="12"/>
                </a:lnTo>
                <a:lnTo>
                  <a:pt x="226" y="6"/>
                </a:lnTo>
                <a:lnTo>
                  <a:pt x="212" y="2"/>
                </a:lnTo>
                <a:lnTo>
                  <a:pt x="198" y="0"/>
                </a:lnTo>
                <a:lnTo>
                  <a:pt x="182" y="0"/>
                </a:lnTo>
                <a:lnTo>
                  <a:pt x="168" y="0"/>
                </a:lnTo>
                <a:lnTo>
                  <a:pt x="152" y="2"/>
                </a:lnTo>
                <a:lnTo>
                  <a:pt x="138" y="6"/>
                </a:lnTo>
                <a:lnTo>
                  <a:pt x="124" y="12"/>
                </a:lnTo>
                <a:lnTo>
                  <a:pt x="112" y="18"/>
                </a:lnTo>
                <a:lnTo>
                  <a:pt x="100" y="26"/>
                </a:lnTo>
                <a:lnTo>
                  <a:pt x="88" y="34"/>
                </a:lnTo>
                <a:lnTo>
                  <a:pt x="78" y="44"/>
                </a:lnTo>
                <a:lnTo>
                  <a:pt x="68" y="54"/>
                </a:lnTo>
                <a:lnTo>
                  <a:pt x="60" y="66"/>
                </a:lnTo>
                <a:lnTo>
                  <a:pt x="52" y="78"/>
                </a:lnTo>
                <a:lnTo>
                  <a:pt x="46" y="90"/>
                </a:lnTo>
                <a:lnTo>
                  <a:pt x="40" y="104"/>
                </a:lnTo>
                <a:lnTo>
                  <a:pt x="36" y="118"/>
                </a:lnTo>
                <a:lnTo>
                  <a:pt x="34" y="134"/>
                </a:lnTo>
                <a:lnTo>
                  <a:pt x="34" y="148"/>
                </a:lnTo>
                <a:lnTo>
                  <a:pt x="34" y="168"/>
                </a:lnTo>
                <a:lnTo>
                  <a:pt x="38" y="186"/>
                </a:lnTo>
                <a:lnTo>
                  <a:pt x="44" y="204"/>
                </a:lnTo>
                <a:lnTo>
                  <a:pt x="52" y="220"/>
                </a:lnTo>
                <a:lnTo>
                  <a:pt x="62" y="234"/>
                </a:lnTo>
                <a:lnTo>
                  <a:pt x="72" y="248"/>
                </a:lnTo>
                <a:lnTo>
                  <a:pt x="86" y="262"/>
                </a:lnTo>
                <a:lnTo>
                  <a:pt x="100" y="272"/>
                </a:lnTo>
                <a:lnTo>
                  <a:pt x="88" y="290"/>
                </a:lnTo>
                <a:lnTo>
                  <a:pt x="78" y="310"/>
                </a:lnTo>
                <a:lnTo>
                  <a:pt x="68" y="330"/>
                </a:lnTo>
                <a:lnTo>
                  <a:pt x="60" y="354"/>
                </a:lnTo>
                <a:lnTo>
                  <a:pt x="42" y="406"/>
                </a:lnTo>
                <a:lnTo>
                  <a:pt x="28" y="464"/>
                </a:lnTo>
                <a:lnTo>
                  <a:pt x="16" y="528"/>
                </a:lnTo>
                <a:lnTo>
                  <a:pt x="8" y="596"/>
                </a:lnTo>
                <a:lnTo>
                  <a:pt x="2" y="670"/>
                </a:lnTo>
                <a:lnTo>
                  <a:pt x="0" y="746"/>
                </a:lnTo>
                <a:lnTo>
                  <a:pt x="364" y="746"/>
                </a:lnTo>
                <a:close/>
              </a:path>
            </a:pathLst>
          </a:custGeom>
          <a:solidFill>
            <a:srgbClr val="E7D321"/>
          </a:solidFill>
          <a:ln w="57150">
            <a:solidFill>
              <a:srgbClr val="99CC00"/>
            </a:solidFill>
            <a:round/>
            <a:headEnd/>
            <a:tailEnd/>
          </a:ln>
        </p:spPr>
        <p:txBody>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SzTx/>
              <a:buFontTx/>
              <a:buNone/>
            </a:pPr>
            <a:endParaRPr lang="en-US" altLang="ja-JP" sz="2400">
              <a:latin typeface="Calibri" panose="020F0502020204030204" pitchFamily="34" charset="0"/>
            </a:endParaRPr>
          </a:p>
          <a:p>
            <a:pPr algn="ctr" eaLnBrk="1" hangingPunct="1">
              <a:spcBef>
                <a:spcPct val="0"/>
              </a:spcBef>
              <a:buClrTx/>
              <a:buSzTx/>
              <a:buFontTx/>
              <a:buNone/>
            </a:pPr>
            <a:r>
              <a:rPr lang="ja-JP" altLang="en-US" sz="2400" b="1">
                <a:latin typeface="HG丸ｺﾞｼｯｸM-PRO" panose="020F0600000000000000" pitchFamily="50" charset="-128"/>
                <a:ea typeface="HG丸ｺﾞｼｯｸM-PRO" panose="020F0600000000000000" pitchFamily="50" charset="-128"/>
              </a:rPr>
              <a:t>理事</a:t>
            </a:r>
            <a:endParaRPr lang="en-US" altLang="ja-JP" sz="2400" b="1">
              <a:latin typeface="HG丸ｺﾞｼｯｸM-PRO" panose="020F0600000000000000" pitchFamily="50" charset="-128"/>
              <a:ea typeface="HG丸ｺﾞｼｯｸM-PRO" panose="020F0600000000000000" pitchFamily="50" charset="-128"/>
            </a:endParaRPr>
          </a:p>
        </p:txBody>
      </p:sp>
      <p:sp>
        <p:nvSpPr>
          <p:cNvPr id="65" name="Freeform 35">
            <a:extLst>
              <a:ext uri="{FF2B5EF4-FFF2-40B4-BE49-F238E27FC236}">
                <a16:creationId xmlns:a16="http://schemas.microsoft.com/office/drawing/2014/main" id="{30A137A4-8B97-4D13-B0D3-06E1C8E6C4B5}"/>
              </a:ext>
            </a:extLst>
          </p:cNvPr>
          <p:cNvSpPr>
            <a:spLocks/>
          </p:cNvSpPr>
          <p:nvPr/>
        </p:nvSpPr>
        <p:spPr bwMode="auto">
          <a:xfrm>
            <a:off x="4953000" y="2071689"/>
            <a:ext cx="642938" cy="1214437"/>
          </a:xfrm>
          <a:custGeom>
            <a:avLst/>
            <a:gdLst>
              <a:gd name="T0" fmla="*/ 2147483646 w 364"/>
              <a:gd name="T1" fmla="*/ 2147483646 h 746"/>
              <a:gd name="T2" fmla="*/ 2147483646 w 364"/>
              <a:gd name="T3" fmla="*/ 2147483646 h 746"/>
              <a:gd name="T4" fmla="*/ 2147483646 w 364"/>
              <a:gd name="T5" fmla="*/ 2147483646 h 746"/>
              <a:gd name="T6" fmla="*/ 2147483646 w 364"/>
              <a:gd name="T7" fmla="*/ 2147483646 h 746"/>
              <a:gd name="T8" fmla="*/ 2147483646 w 364"/>
              <a:gd name="T9" fmla="*/ 2147483646 h 746"/>
              <a:gd name="T10" fmla="*/ 2147483646 w 364"/>
              <a:gd name="T11" fmla="*/ 2147483646 h 746"/>
              <a:gd name="T12" fmla="*/ 2147483646 w 364"/>
              <a:gd name="T13" fmla="*/ 2147483646 h 746"/>
              <a:gd name="T14" fmla="*/ 2147483646 w 364"/>
              <a:gd name="T15" fmla="*/ 2147483646 h 746"/>
              <a:gd name="T16" fmla="*/ 2147483646 w 364"/>
              <a:gd name="T17" fmla="*/ 2147483646 h 746"/>
              <a:gd name="T18" fmla="*/ 2147483646 w 364"/>
              <a:gd name="T19" fmla="*/ 2147483646 h 746"/>
              <a:gd name="T20" fmla="*/ 2147483646 w 364"/>
              <a:gd name="T21" fmla="*/ 2147483646 h 746"/>
              <a:gd name="T22" fmla="*/ 2147483646 w 364"/>
              <a:gd name="T23" fmla="*/ 2147483646 h 746"/>
              <a:gd name="T24" fmla="*/ 2147483646 w 364"/>
              <a:gd name="T25" fmla="*/ 2147483646 h 746"/>
              <a:gd name="T26" fmla="*/ 2147483646 w 364"/>
              <a:gd name="T27" fmla="*/ 2147483646 h 746"/>
              <a:gd name="T28" fmla="*/ 2147483646 w 364"/>
              <a:gd name="T29" fmla="*/ 2147483646 h 746"/>
              <a:gd name="T30" fmla="*/ 2147483646 w 364"/>
              <a:gd name="T31" fmla="*/ 2147483646 h 746"/>
              <a:gd name="T32" fmla="*/ 2147483646 w 364"/>
              <a:gd name="T33" fmla="*/ 2147483646 h 746"/>
              <a:gd name="T34" fmla="*/ 2147483646 w 364"/>
              <a:gd name="T35" fmla="*/ 2147483646 h 746"/>
              <a:gd name="T36" fmla="*/ 2147483646 w 364"/>
              <a:gd name="T37" fmla="*/ 0 h 746"/>
              <a:gd name="T38" fmla="*/ 2147483646 w 364"/>
              <a:gd name="T39" fmla="*/ 0 h 746"/>
              <a:gd name="T40" fmla="*/ 2147483646 w 364"/>
              <a:gd name="T41" fmla="*/ 2147483646 h 746"/>
              <a:gd name="T42" fmla="*/ 2147483646 w 364"/>
              <a:gd name="T43" fmla="*/ 2147483646 h 746"/>
              <a:gd name="T44" fmla="*/ 2147483646 w 364"/>
              <a:gd name="T45" fmla="*/ 2147483646 h 746"/>
              <a:gd name="T46" fmla="*/ 2147483646 w 364"/>
              <a:gd name="T47" fmla="*/ 2147483646 h 746"/>
              <a:gd name="T48" fmla="*/ 2147483646 w 364"/>
              <a:gd name="T49" fmla="*/ 2147483646 h 746"/>
              <a:gd name="T50" fmla="*/ 2147483646 w 364"/>
              <a:gd name="T51" fmla="*/ 2147483646 h 746"/>
              <a:gd name="T52" fmla="*/ 2147483646 w 364"/>
              <a:gd name="T53" fmla="*/ 2147483646 h 746"/>
              <a:gd name="T54" fmla="*/ 2147483646 w 364"/>
              <a:gd name="T55" fmla="*/ 2147483646 h 746"/>
              <a:gd name="T56" fmla="*/ 2147483646 w 364"/>
              <a:gd name="T57" fmla="*/ 2147483646 h 746"/>
              <a:gd name="T58" fmla="*/ 2147483646 w 364"/>
              <a:gd name="T59" fmla="*/ 2147483646 h 746"/>
              <a:gd name="T60" fmla="*/ 2147483646 w 364"/>
              <a:gd name="T61" fmla="*/ 2147483646 h 746"/>
              <a:gd name="T62" fmla="*/ 2147483646 w 364"/>
              <a:gd name="T63" fmla="*/ 2147483646 h 746"/>
              <a:gd name="T64" fmla="*/ 2147483646 w 364"/>
              <a:gd name="T65" fmla="*/ 2147483646 h 746"/>
              <a:gd name="T66" fmla="*/ 2147483646 w 364"/>
              <a:gd name="T67" fmla="*/ 2147483646 h 746"/>
              <a:gd name="T68" fmla="*/ 2147483646 w 364"/>
              <a:gd name="T69" fmla="*/ 2147483646 h 746"/>
              <a:gd name="T70" fmla="*/ 2147483646 w 364"/>
              <a:gd name="T71" fmla="*/ 2147483646 h 746"/>
              <a:gd name="T72" fmla="*/ 2147483646 w 364"/>
              <a:gd name="T73" fmla="*/ 2147483646 h 746"/>
              <a:gd name="T74" fmla="*/ 2147483646 w 364"/>
              <a:gd name="T75" fmla="*/ 2147483646 h 74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64"/>
              <a:gd name="T115" fmla="*/ 0 h 746"/>
              <a:gd name="T116" fmla="*/ 364 w 364"/>
              <a:gd name="T117" fmla="*/ 746 h 74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64" h="746">
                <a:moveTo>
                  <a:pt x="364" y="746"/>
                </a:moveTo>
                <a:lnTo>
                  <a:pt x="364" y="746"/>
                </a:lnTo>
                <a:lnTo>
                  <a:pt x="362" y="670"/>
                </a:lnTo>
                <a:lnTo>
                  <a:pt x="358" y="596"/>
                </a:lnTo>
                <a:lnTo>
                  <a:pt x="348" y="528"/>
                </a:lnTo>
                <a:lnTo>
                  <a:pt x="338" y="464"/>
                </a:lnTo>
                <a:lnTo>
                  <a:pt x="322" y="406"/>
                </a:lnTo>
                <a:lnTo>
                  <a:pt x="306" y="354"/>
                </a:lnTo>
                <a:lnTo>
                  <a:pt x="296" y="330"/>
                </a:lnTo>
                <a:lnTo>
                  <a:pt x="286" y="310"/>
                </a:lnTo>
                <a:lnTo>
                  <a:pt x="276" y="290"/>
                </a:lnTo>
                <a:lnTo>
                  <a:pt x="266" y="272"/>
                </a:lnTo>
                <a:lnTo>
                  <a:pt x="280" y="262"/>
                </a:lnTo>
                <a:lnTo>
                  <a:pt x="292" y="248"/>
                </a:lnTo>
                <a:lnTo>
                  <a:pt x="304" y="234"/>
                </a:lnTo>
                <a:lnTo>
                  <a:pt x="314" y="220"/>
                </a:lnTo>
                <a:lnTo>
                  <a:pt x="322" y="204"/>
                </a:lnTo>
                <a:lnTo>
                  <a:pt x="326" y="186"/>
                </a:lnTo>
                <a:lnTo>
                  <a:pt x="330" y="168"/>
                </a:lnTo>
                <a:lnTo>
                  <a:pt x="332" y="148"/>
                </a:lnTo>
                <a:lnTo>
                  <a:pt x="330" y="134"/>
                </a:lnTo>
                <a:lnTo>
                  <a:pt x="328" y="118"/>
                </a:lnTo>
                <a:lnTo>
                  <a:pt x="324" y="104"/>
                </a:lnTo>
                <a:lnTo>
                  <a:pt x="320" y="90"/>
                </a:lnTo>
                <a:lnTo>
                  <a:pt x="314" y="78"/>
                </a:lnTo>
                <a:lnTo>
                  <a:pt x="306" y="66"/>
                </a:lnTo>
                <a:lnTo>
                  <a:pt x="298" y="54"/>
                </a:lnTo>
                <a:lnTo>
                  <a:pt x="288" y="44"/>
                </a:lnTo>
                <a:lnTo>
                  <a:pt x="278" y="34"/>
                </a:lnTo>
                <a:lnTo>
                  <a:pt x="266" y="26"/>
                </a:lnTo>
                <a:lnTo>
                  <a:pt x="254" y="18"/>
                </a:lnTo>
                <a:lnTo>
                  <a:pt x="240" y="12"/>
                </a:lnTo>
                <a:lnTo>
                  <a:pt x="226" y="6"/>
                </a:lnTo>
                <a:lnTo>
                  <a:pt x="212" y="2"/>
                </a:lnTo>
                <a:lnTo>
                  <a:pt x="198" y="0"/>
                </a:lnTo>
                <a:lnTo>
                  <a:pt x="182" y="0"/>
                </a:lnTo>
                <a:lnTo>
                  <a:pt x="168" y="0"/>
                </a:lnTo>
                <a:lnTo>
                  <a:pt x="152" y="2"/>
                </a:lnTo>
                <a:lnTo>
                  <a:pt x="138" y="6"/>
                </a:lnTo>
                <a:lnTo>
                  <a:pt x="124" y="12"/>
                </a:lnTo>
                <a:lnTo>
                  <a:pt x="112" y="18"/>
                </a:lnTo>
                <a:lnTo>
                  <a:pt x="100" y="26"/>
                </a:lnTo>
                <a:lnTo>
                  <a:pt x="88" y="34"/>
                </a:lnTo>
                <a:lnTo>
                  <a:pt x="78" y="44"/>
                </a:lnTo>
                <a:lnTo>
                  <a:pt x="68" y="54"/>
                </a:lnTo>
                <a:lnTo>
                  <a:pt x="60" y="66"/>
                </a:lnTo>
                <a:lnTo>
                  <a:pt x="52" y="78"/>
                </a:lnTo>
                <a:lnTo>
                  <a:pt x="46" y="90"/>
                </a:lnTo>
                <a:lnTo>
                  <a:pt x="40" y="104"/>
                </a:lnTo>
                <a:lnTo>
                  <a:pt x="36" y="118"/>
                </a:lnTo>
                <a:lnTo>
                  <a:pt x="34" y="134"/>
                </a:lnTo>
                <a:lnTo>
                  <a:pt x="34" y="148"/>
                </a:lnTo>
                <a:lnTo>
                  <a:pt x="34" y="168"/>
                </a:lnTo>
                <a:lnTo>
                  <a:pt x="38" y="186"/>
                </a:lnTo>
                <a:lnTo>
                  <a:pt x="44" y="204"/>
                </a:lnTo>
                <a:lnTo>
                  <a:pt x="52" y="220"/>
                </a:lnTo>
                <a:lnTo>
                  <a:pt x="62" y="234"/>
                </a:lnTo>
                <a:lnTo>
                  <a:pt x="72" y="248"/>
                </a:lnTo>
                <a:lnTo>
                  <a:pt x="86" y="262"/>
                </a:lnTo>
                <a:lnTo>
                  <a:pt x="100" y="272"/>
                </a:lnTo>
                <a:lnTo>
                  <a:pt x="88" y="290"/>
                </a:lnTo>
                <a:lnTo>
                  <a:pt x="78" y="310"/>
                </a:lnTo>
                <a:lnTo>
                  <a:pt x="68" y="330"/>
                </a:lnTo>
                <a:lnTo>
                  <a:pt x="60" y="354"/>
                </a:lnTo>
                <a:lnTo>
                  <a:pt x="42" y="406"/>
                </a:lnTo>
                <a:lnTo>
                  <a:pt x="28" y="464"/>
                </a:lnTo>
                <a:lnTo>
                  <a:pt x="16" y="528"/>
                </a:lnTo>
                <a:lnTo>
                  <a:pt x="8" y="596"/>
                </a:lnTo>
                <a:lnTo>
                  <a:pt x="2" y="670"/>
                </a:lnTo>
                <a:lnTo>
                  <a:pt x="0" y="746"/>
                </a:lnTo>
                <a:lnTo>
                  <a:pt x="364" y="746"/>
                </a:lnTo>
                <a:close/>
              </a:path>
            </a:pathLst>
          </a:custGeom>
          <a:solidFill>
            <a:srgbClr val="E7D321"/>
          </a:solidFill>
          <a:ln w="57150">
            <a:solidFill>
              <a:srgbClr val="99CC00"/>
            </a:solidFill>
            <a:round/>
            <a:headEnd/>
            <a:tailEnd/>
          </a:ln>
        </p:spPr>
        <p:txBody>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SzTx/>
              <a:buFontTx/>
              <a:buNone/>
            </a:pPr>
            <a:endParaRPr lang="en-US" altLang="ja-JP" sz="2400">
              <a:latin typeface="Calibri" panose="020F0502020204030204" pitchFamily="34" charset="0"/>
            </a:endParaRPr>
          </a:p>
          <a:p>
            <a:pPr algn="ctr" eaLnBrk="1" hangingPunct="1">
              <a:spcBef>
                <a:spcPct val="0"/>
              </a:spcBef>
              <a:buClrTx/>
              <a:buSzTx/>
              <a:buFontTx/>
              <a:buNone/>
            </a:pPr>
            <a:r>
              <a:rPr lang="ja-JP" altLang="en-US" sz="2400" b="1">
                <a:latin typeface="HG丸ｺﾞｼｯｸM-PRO" panose="020F0600000000000000" pitchFamily="50" charset="-128"/>
                <a:ea typeface="HG丸ｺﾞｼｯｸM-PRO" panose="020F0600000000000000" pitchFamily="50" charset="-128"/>
              </a:rPr>
              <a:t>理事</a:t>
            </a:r>
            <a:endParaRPr lang="en-US" altLang="ja-JP" sz="2400" b="1">
              <a:latin typeface="HG丸ｺﾞｼｯｸM-PRO" panose="020F0600000000000000" pitchFamily="50" charset="-128"/>
              <a:ea typeface="HG丸ｺﾞｼｯｸM-PRO" panose="020F0600000000000000" pitchFamily="50" charset="-128"/>
            </a:endParaRPr>
          </a:p>
        </p:txBody>
      </p:sp>
      <p:sp>
        <p:nvSpPr>
          <p:cNvPr id="67" name="Freeform 35">
            <a:extLst>
              <a:ext uri="{FF2B5EF4-FFF2-40B4-BE49-F238E27FC236}">
                <a16:creationId xmlns:a16="http://schemas.microsoft.com/office/drawing/2014/main" id="{D67B5BCE-C0DF-44E4-B91A-FF246EA597F2}"/>
              </a:ext>
            </a:extLst>
          </p:cNvPr>
          <p:cNvSpPr>
            <a:spLocks/>
          </p:cNvSpPr>
          <p:nvPr/>
        </p:nvSpPr>
        <p:spPr bwMode="auto">
          <a:xfrm>
            <a:off x="5095875" y="214314"/>
            <a:ext cx="642938" cy="1214437"/>
          </a:xfrm>
          <a:custGeom>
            <a:avLst/>
            <a:gdLst>
              <a:gd name="T0" fmla="*/ 2147483646 w 364"/>
              <a:gd name="T1" fmla="*/ 2147483646 h 746"/>
              <a:gd name="T2" fmla="*/ 2147483646 w 364"/>
              <a:gd name="T3" fmla="*/ 2147483646 h 746"/>
              <a:gd name="T4" fmla="*/ 2147483646 w 364"/>
              <a:gd name="T5" fmla="*/ 2147483646 h 746"/>
              <a:gd name="T6" fmla="*/ 2147483646 w 364"/>
              <a:gd name="T7" fmla="*/ 2147483646 h 746"/>
              <a:gd name="T8" fmla="*/ 2147483646 w 364"/>
              <a:gd name="T9" fmla="*/ 2147483646 h 746"/>
              <a:gd name="T10" fmla="*/ 2147483646 w 364"/>
              <a:gd name="T11" fmla="*/ 2147483646 h 746"/>
              <a:gd name="T12" fmla="*/ 2147483646 w 364"/>
              <a:gd name="T13" fmla="*/ 2147483646 h 746"/>
              <a:gd name="T14" fmla="*/ 2147483646 w 364"/>
              <a:gd name="T15" fmla="*/ 2147483646 h 746"/>
              <a:gd name="T16" fmla="*/ 2147483646 w 364"/>
              <a:gd name="T17" fmla="*/ 2147483646 h 746"/>
              <a:gd name="T18" fmla="*/ 2147483646 w 364"/>
              <a:gd name="T19" fmla="*/ 2147483646 h 746"/>
              <a:gd name="T20" fmla="*/ 2147483646 w 364"/>
              <a:gd name="T21" fmla="*/ 2147483646 h 746"/>
              <a:gd name="T22" fmla="*/ 2147483646 w 364"/>
              <a:gd name="T23" fmla="*/ 2147483646 h 746"/>
              <a:gd name="T24" fmla="*/ 2147483646 w 364"/>
              <a:gd name="T25" fmla="*/ 2147483646 h 746"/>
              <a:gd name="T26" fmla="*/ 2147483646 w 364"/>
              <a:gd name="T27" fmla="*/ 2147483646 h 746"/>
              <a:gd name="T28" fmla="*/ 2147483646 w 364"/>
              <a:gd name="T29" fmla="*/ 2147483646 h 746"/>
              <a:gd name="T30" fmla="*/ 2147483646 w 364"/>
              <a:gd name="T31" fmla="*/ 2147483646 h 746"/>
              <a:gd name="T32" fmla="*/ 2147483646 w 364"/>
              <a:gd name="T33" fmla="*/ 2147483646 h 746"/>
              <a:gd name="T34" fmla="*/ 2147483646 w 364"/>
              <a:gd name="T35" fmla="*/ 2147483646 h 746"/>
              <a:gd name="T36" fmla="*/ 2147483646 w 364"/>
              <a:gd name="T37" fmla="*/ 0 h 746"/>
              <a:gd name="T38" fmla="*/ 2147483646 w 364"/>
              <a:gd name="T39" fmla="*/ 0 h 746"/>
              <a:gd name="T40" fmla="*/ 2147483646 w 364"/>
              <a:gd name="T41" fmla="*/ 2147483646 h 746"/>
              <a:gd name="T42" fmla="*/ 2147483646 w 364"/>
              <a:gd name="T43" fmla="*/ 2147483646 h 746"/>
              <a:gd name="T44" fmla="*/ 2147483646 w 364"/>
              <a:gd name="T45" fmla="*/ 2147483646 h 746"/>
              <a:gd name="T46" fmla="*/ 2147483646 w 364"/>
              <a:gd name="T47" fmla="*/ 2147483646 h 746"/>
              <a:gd name="T48" fmla="*/ 2147483646 w 364"/>
              <a:gd name="T49" fmla="*/ 2147483646 h 746"/>
              <a:gd name="T50" fmla="*/ 2147483646 w 364"/>
              <a:gd name="T51" fmla="*/ 2147483646 h 746"/>
              <a:gd name="T52" fmla="*/ 2147483646 w 364"/>
              <a:gd name="T53" fmla="*/ 2147483646 h 746"/>
              <a:gd name="T54" fmla="*/ 2147483646 w 364"/>
              <a:gd name="T55" fmla="*/ 2147483646 h 746"/>
              <a:gd name="T56" fmla="*/ 2147483646 w 364"/>
              <a:gd name="T57" fmla="*/ 2147483646 h 746"/>
              <a:gd name="T58" fmla="*/ 2147483646 w 364"/>
              <a:gd name="T59" fmla="*/ 2147483646 h 746"/>
              <a:gd name="T60" fmla="*/ 2147483646 w 364"/>
              <a:gd name="T61" fmla="*/ 2147483646 h 746"/>
              <a:gd name="T62" fmla="*/ 2147483646 w 364"/>
              <a:gd name="T63" fmla="*/ 2147483646 h 746"/>
              <a:gd name="T64" fmla="*/ 2147483646 w 364"/>
              <a:gd name="T65" fmla="*/ 2147483646 h 746"/>
              <a:gd name="T66" fmla="*/ 2147483646 w 364"/>
              <a:gd name="T67" fmla="*/ 2147483646 h 746"/>
              <a:gd name="T68" fmla="*/ 2147483646 w 364"/>
              <a:gd name="T69" fmla="*/ 2147483646 h 746"/>
              <a:gd name="T70" fmla="*/ 2147483646 w 364"/>
              <a:gd name="T71" fmla="*/ 2147483646 h 746"/>
              <a:gd name="T72" fmla="*/ 2147483646 w 364"/>
              <a:gd name="T73" fmla="*/ 2147483646 h 746"/>
              <a:gd name="T74" fmla="*/ 2147483646 w 364"/>
              <a:gd name="T75" fmla="*/ 2147483646 h 74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64"/>
              <a:gd name="T115" fmla="*/ 0 h 746"/>
              <a:gd name="T116" fmla="*/ 364 w 364"/>
              <a:gd name="T117" fmla="*/ 746 h 74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64" h="746">
                <a:moveTo>
                  <a:pt x="364" y="746"/>
                </a:moveTo>
                <a:lnTo>
                  <a:pt x="364" y="746"/>
                </a:lnTo>
                <a:lnTo>
                  <a:pt x="362" y="670"/>
                </a:lnTo>
                <a:lnTo>
                  <a:pt x="358" y="596"/>
                </a:lnTo>
                <a:lnTo>
                  <a:pt x="348" y="528"/>
                </a:lnTo>
                <a:lnTo>
                  <a:pt x="338" y="464"/>
                </a:lnTo>
                <a:lnTo>
                  <a:pt x="322" y="406"/>
                </a:lnTo>
                <a:lnTo>
                  <a:pt x="306" y="354"/>
                </a:lnTo>
                <a:lnTo>
                  <a:pt x="296" y="330"/>
                </a:lnTo>
                <a:lnTo>
                  <a:pt x="286" y="310"/>
                </a:lnTo>
                <a:lnTo>
                  <a:pt x="276" y="290"/>
                </a:lnTo>
                <a:lnTo>
                  <a:pt x="266" y="272"/>
                </a:lnTo>
                <a:lnTo>
                  <a:pt x="280" y="262"/>
                </a:lnTo>
                <a:lnTo>
                  <a:pt x="292" y="248"/>
                </a:lnTo>
                <a:lnTo>
                  <a:pt x="304" y="234"/>
                </a:lnTo>
                <a:lnTo>
                  <a:pt x="314" y="220"/>
                </a:lnTo>
                <a:lnTo>
                  <a:pt x="322" y="204"/>
                </a:lnTo>
                <a:lnTo>
                  <a:pt x="326" y="186"/>
                </a:lnTo>
                <a:lnTo>
                  <a:pt x="330" y="168"/>
                </a:lnTo>
                <a:lnTo>
                  <a:pt x="332" y="148"/>
                </a:lnTo>
                <a:lnTo>
                  <a:pt x="330" y="134"/>
                </a:lnTo>
                <a:lnTo>
                  <a:pt x="328" y="118"/>
                </a:lnTo>
                <a:lnTo>
                  <a:pt x="324" y="104"/>
                </a:lnTo>
                <a:lnTo>
                  <a:pt x="320" y="90"/>
                </a:lnTo>
                <a:lnTo>
                  <a:pt x="314" y="78"/>
                </a:lnTo>
                <a:lnTo>
                  <a:pt x="306" y="66"/>
                </a:lnTo>
                <a:lnTo>
                  <a:pt x="298" y="54"/>
                </a:lnTo>
                <a:lnTo>
                  <a:pt x="288" y="44"/>
                </a:lnTo>
                <a:lnTo>
                  <a:pt x="278" y="34"/>
                </a:lnTo>
                <a:lnTo>
                  <a:pt x="266" y="26"/>
                </a:lnTo>
                <a:lnTo>
                  <a:pt x="254" y="18"/>
                </a:lnTo>
                <a:lnTo>
                  <a:pt x="240" y="12"/>
                </a:lnTo>
                <a:lnTo>
                  <a:pt x="226" y="6"/>
                </a:lnTo>
                <a:lnTo>
                  <a:pt x="212" y="2"/>
                </a:lnTo>
                <a:lnTo>
                  <a:pt x="198" y="0"/>
                </a:lnTo>
                <a:lnTo>
                  <a:pt x="182" y="0"/>
                </a:lnTo>
                <a:lnTo>
                  <a:pt x="168" y="0"/>
                </a:lnTo>
                <a:lnTo>
                  <a:pt x="152" y="2"/>
                </a:lnTo>
                <a:lnTo>
                  <a:pt x="138" y="6"/>
                </a:lnTo>
                <a:lnTo>
                  <a:pt x="124" y="12"/>
                </a:lnTo>
                <a:lnTo>
                  <a:pt x="112" y="18"/>
                </a:lnTo>
                <a:lnTo>
                  <a:pt x="100" y="26"/>
                </a:lnTo>
                <a:lnTo>
                  <a:pt x="88" y="34"/>
                </a:lnTo>
                <a:lnTo>
                  <a:pt x="78" y="44"/>
                </a:lnTo>
                <a:lnTo>
                  <a:pt x="68" y="54"/>
                </a:lnTo>
                <a:lnTo>
                  <a:pt x="60" y="66"/>
                </a:lnTo>
                <a:lnTo>
                  <a:pt x="52" y="78"/>
                </a:lnTo>
                <a:lnTo>
                  <a:pt x="46" y="90"/>
                </a:lnTo>
                <a:lnTo>
                  <a:pt x="40" y="104"/>
                </a:lnTo>
                <a:lnTo>
                  <a:pt x="36" y="118"/>
                </a:lnTo>
                <a:lnTo>
                  <a:pt x="34" y="134"/>
                </a:lnTo>
                <a:lnTo>
                  <a:pt x="34" y="148"/>
                </a:lnTo>
                <a:lnTo>
                  <a:pt x="34" y="168"/>
                </a:lnTo>
                <a:lnTo>
                  <a:pt x="38" y="186"/>
                </a:lnTo>
                <a:lnTo>
                  <a:pt x="44" y="204"/>
                </a:lnTo>
                <a:lnTo>
                  <a:pt x="52" y="220"/>
                </a:lnTo>
                <a:lnTo>
                  <a:pt x="62" y="234"/>
                </a:lnTo>
                <a:lnTo>
                  <a:pt x="72" y="248"/>
                </a:lnTo>
                <a:lnTo>
                  <a:pt x="86" y="262"/>
                </a:lnTo>
                <a:lnTo>
                  <a:pt x="100" y="272"/>
                </a:lnTo>
                <a:lnTo>
                  <a:pt x="88" y="290"/>
                </a:lnTo>
                <a:lnTo>
                  <a:pt x="78" y="310"/>
                </a:lnTo>
                <a:lnTo>
                  <a:pt x="68" y="330"/>
                </a:lnTo>
                <a:lnTo>
                  <a:pt x="60" y="354"/>
                </a:lnTo>
                <a:lnTo>
                  <a:pt x="42" y="406"/>
                </a:lnTo>
                <a:lnTo>
                  <a:pt x="28" y="464"/>
                </a:lnTo>
                <a:lnTo>
                  <a:pt x="16" y="528"/>
                </a:lnTo>
                <a:lnTo>
                  <a:pt x="8" y="596"/>
                </a:lnTo>
                <a:lnTo>
                  <a:pt x="2" y="670"/>
                </a:lnTo>
                <a:lnTo>
                  <a:pt x="0" y="746"/>
                </a:lnTo>
                <a:lnTo>
                  <a:pt x="364" y="746"/>
                </a:lnTo>
                <a:close/>
              </a:path>
            </a:pathLst>
          </a:custGeom>
          <a:solidFill>
            <a:srgbClr val="E7D321"/>
          </a:solidFill>
          <a:ln w="57150">
            <a:solidFill>
              <a:srgbClr val="99CC00"/>
            </a:solidFill>
            <a:round/>
            <a:headEnd/>
            <a:tailEnd/>
          </a:ln>
        </p:spPr>
        <p:txBody>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SzTx/>
              <a:buFontTx/>
              <a:buNone/>
            </a:pPr>
            <a:endParaRPr lang="en-US" altLang="ja-JP" sz="2400">
              <a:latin typeface="Calibri" panose="020F0502020204030204" pitchFamily="34" charset="0"/>
            </a:endParaRPr>
          </a:p>
          <a:p>
            <a:pPr algn="ctr" eaLnBrk="1" hangingPunct="1">
              <a:spcBef>
                <a:spcPct val="0"/>
              </a:spcBef>
              <a:buClrTx/>
              <a:buSzTx/>
              <a:buFontTx/>
              <a:buNone/>
            </a:pPr>
            <a:r>
              <a:rPr lang="ja-JP" altLang="en-US" sz="2400" b="1">
                <a:latin typeface="HG丸ｺﾞｼｯｸM-PRO" panose="020F0600000000000000" pitchFamily="50" charset="-128"/>
                <a:ea typeface="HG丸ｺﾞｼｯｸM-PRO" panose="020F0600000000000000" pitchFamily="50" charset="-128"/>
              </a:rPr>
              <a:t>監事</a:t>
            </a:r>
            <a:endParaRPr lang="en-US" altLang="ja-JP" sz="2400" b="1">
              <a:latin typeface="HG丸ｺﾞｼｯｸM-PRO" panose="020F0600000000000000" pitchFamily="50" charset="-128"/>
              <a:ea typeface="HG丸ｺﾞｼｯｸM-PRO" panose="020F0600000000000000" pitchFamily="50" charset="-128"/>
            </a:endParaRPr>
          </a:p>
        </p:txBody>
      </p:sp>
      <p:sp>
        <p:nvSpPr>
          <p:cNvPr id="69" name="Freeform 35">
            <a:extLst>
              <a:ext uri="{FF2B5EF4-FFF2-40B4-BE49-F238E27FC236}">
                <a16:creationId xmlns:a16="http://schemas.microsoft.com/office/drawing/2014/main" id="{DECCAB09-6648-4216-9860-D252335A5F0D}"/>
              </a:ext>
            </a:extLst>
          </p:cNvPr>
          <p:cNvSpPr>
            <a:spLocks/>
          </p:cNvSpPr>
          <p:nvPr/>
        </p:nvSpPr>
        <p:spPr bwMode="auto">
          <a:xfrm>
            <a:off x="4381500" y="214314"/>
            <a:ext cx="642938" cy="1214437"/>
          </a:xfrm>
          <a:custGeom>
            <a:avLst/>
            <a:gdLst>
              <a:gd name="T0" fmla="*/ 2147483646 w 364"/>
              <a:gd name="T1" fmla="*/ 2147483646 h 746"/>
              <a:gd name="T2" fmla="*/ 2147483646 w 364"/>
              <a:gd name="T3" fmla="*/ 2147483646 h 746"/>
              <a:gd name="T4" fmla="*/ 2147483646 w 364"/>
              <a:gd name="T5" fmla="*/ 2147483646 h 746"/>
              <a:gd name="T6" fmla="*/ 2147483646 w 364"/>
              <a:gd name="T7" fmla="*/ 2147483646 h 746"/>
              <a:gd name="T8" fmla="*/ 2147483646 w 364"/>
              <a:gd name="T9" fmla="*/ 2147483646 h 746"/>
              <a:gd name="T10" fmla="*/ 2147483646 w 364"/>
              <a:gd name="T11" fmla="*/ 2147483646 h 746"/>
              <a:gd name="T12" fmla="*/ 2147483646 w 364"/>
              <a:gd name="T13" fmla="*/ 2147483646 h 746"/>
              <a:gd name="T14" fmla="*/ 2147483646 w 364"/>
              <a:gd name="T15" fmla="*/ 2147483646 h 746"/>
              <a:gd name="T16" fmla="*/ 2147483646 w 364"/>
              <a:gd name="T17" fmla="*/ 2147483646 h 746"/>
              <a:gd name="T18" fmla="*/ 2147483646 w 364"/>
              <a:gd name="T19" fmla="*/ 2147483646 h 746"/>
              <a:gd name="T20" fmla="*/ 2147483646 w 364"/>
              <a:gd name="T21" fmla="*/ 2147483646 h 746"/>
              <a:gd name="T22" fmla="*/ 2147483646 w 364"/>
              <a:gd name="T23" fmla="*/ 2147483646 h 746"/>
              <a:gd name="T24" fmla="*/ 2147483646 w 364"/>
              <a:gd name="T25" fmla="*/ 2147483646 h 746"/>
              <a:gd name="T26" fmla="*/ 2147483646 w 364"/>
              <a:gd name="T27" fmla="*/ 2147483646 h 746"/>
              <a:gd name="T28" fmla="*/ 2147483646 w 364"/>
              <a:gd name="T29" fmla="*/ 2147483646 h 746"/>
              <a:gd name="T30" fmla="*/ 2147483646 w 364"/>
              <a:gd name="T31" fmla="*/ 2147483646 h 746"/>
              <a:gd name="T32" fmla="*/ 2147483646 w 364"/>
              <a:gd name="T33" fmla="*/ 2147483646 h 746"/>
              <a:gd name="T34" fmla="*/ 2147483646 w 364"/>
              <a:gd name="T35" fmla="*/ 2147483646 h 746"/>
              <a:gd name="T36" fmla="*/ 2147483646 w 364"/>
              <a:gd name="T37" fmla="*/ 0 h 746"/>
              <a:gd name="T38" fmla="*/ 2147483646 w 364"/>
              <a:gd name="T39" fmla="*/ 0 h 746"/>
              <a:gd name="T40" fmla="*/ 2147483646 w 364"/>
              <a:gd name="T41" fmla="*/ 2147483646 h 746"/>
              <a:gd name="T42" fmla="*/ 2147483646 w 364"/>
              <a:gd name="T43" fmla="*/ 2147483646 h 746"/>
              <a:gd name="T44" fmla="*/ 2147483646 w 364"/>
              <a:gd name="T45" fmla="*/ 2147483646 h 746"/>
              <a:gd name="T46" fmla="*/ 2147483646 w 364"/>
              <a:gd name="T47" fmla="*/ 2147483646 h 746"/>
              <a:gd name="T48" fmla="*/ 2147483646 w 364"/>
              <a:gd name="T49" fmla="*/ 2147483646 h 746"/>
              <a:gd name="T50" fmla="*/ 2147483646 w 364"/>
              <a:gd name="T51" fmla="*/ 2147483646 h 746"/>
              <a:gd name="T52" fmla="*/ 2147483646 w 364"/>
              <a:gd name="T53" fmla="*/ 2147483646 h 746"/>
              <a:gd name="T54" fmla="*/ 2147483646 w 364"/>
              <a:gd name="T55" fmla="*/ 2147483646 h 746"/>
              <a:gd name="T56" fmla="*/ 2147483646 w 364"/>
              <a:gd name="T57" fmla="*/ 2147483646 h 746"/>
              <a:gd name="T58" fmla="*/ 2147483646 w 364"/>
              <a:gd name="T59" fmla="*/ 2147483646 h 746"/>
              <a:gd name="T60" fmla="*/ 2147483646 w 364"/>
              <a:gd name="T61" fmla="*/ 2147483646 h 746"/>
              <a:gd name="T62" fmla="*/ 2147483646 w 364"/>
              <a:gd name="T63" fmla="*/ 2147483646 h 746"/>
              <a:gd name="T64" fmla="*/ 2147483646 w 364"/>
              <a:gd name="T65" fmla="*/ 2147483646 h 746"/>
              <a:gd name="T66" fmla="*/ 2147483646 w 364"/>
              <a:gd name="T67" fmla="*/ 2147483646 h 746"/>
              <a:gd name="T68" fmla="*/ 2147483646 w 364"/>
              <a:gd name="T69" fmla="*/ 2147483646 h 746"/>
              <a:gd name="T70" fmla="*/ 2147483646 w 364"/>
              <a:gd name="T71" fmla="*/ 2147483646 h 746"/>
              <a:gd name="T72" fmla="*/ 2147483646 w 364"/>
              <a:gd name="T73" fmla="*/ 2147483646 h 746"/>
              <a:gd name="T74" fmla="*/ 2147483646 w 364"/>
              <a:gd name="T75" fmla="*/ 2147483646 h 74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64"/>
              <a:gd name="T115" fmla="*/ 0 h 746"/>
              <a:gd name="T116" fmla="*/ 364 w 364"/>
              <a:gd name="T117" fmla="*/ 746 h 74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64" h="746">
                <a:moveTo>
                  <a:pt x="364" y="746"/>
                </a:moveTo>
                <a:lnTo>
                  <a:pt x="364" y="746"/>
                </a:lnTo>
                <a:lnTo>
                  <a:pt x="362" y="670"/>
                </a:lnTo>
                <a:lnTo>
                  <a:pt x="358" y="596"/>
                </a:lnTo>
                <a:lnTo>
                  <a:pt x="348" y="528"/>
                </a:lnTo>
                <a:lnTo>
                  <a:pt x="338" y="464"/>
                </a:lnTo>
                <a:lnTo>
                  <a:pt x="322" y="406"/>
                </a:lnTo>
                <a:lnTo>
                  <a:pt x="306" y="354"/>
                </a:lnTo>
                <a:lnTo>
                  <a:pt x="296" y="330"/>
                </a:lnTo>
                <a:lnTo>
                  <a:pt x="286" y="310"/>
                </a:lnTo>
                <a:lnTo>
                  <a:pt x="276" y="290"/>
                </a:lnTo>
                <a:lnTo>
                  <a:pt x="266" y="272"/>
                </a:lnTo>
                <a:lnTo>
                  <a:pt x="280" y="262"/>
                </a:lnTo>
                <a:lnTo>
                  <a:pt x="292" y="248"/>
                </a:lnTo>
                <a:lnTo>
                  <a:pt x="304" y="234"/>
                </a:lnTo>
                <a:lnTo>
                  <a:pt x="314" y="220"/>
                </a:lnTo>
                <a:lnTo>
                  <a:pt x="322" y="204"/>
                </a:lnTo>
                <a:lnTo>
                  <a:pt x="326" y="186"/>
                </a:lnTo>
                <a:lnTo>
                  <a:pt x="330" y="168"/>
                </a:lnTo>
                <a:lnTo>
                  <a:pt x="332" y="148"/>
                </a:lnTo>
                <a:lnTo>
                  <a:pt x="330" y="134"/>
                </a:lnTo>
                <a:lnTo>
                  <a:pt x="328" y="118"/>
                </a:lnTo>
                <a:lnTo>
                  <a:pt x="324" y="104"/>
                </a:lnTo>
                <a:lnTo>
                  <a:pt x="320" y="90"/>
                </a:lnTo>
                <a:lnTo>
                  <a:pt x="314" y="78"/>
                </a:lnTo>
                <a:lnTo>
                  <a:pt x="306" y="66"/>
                </a:lnTo>
                <a:lnTo>
                  <a:pt x="298" y="54"/>
                </a:lnTo>
                <a:lnTo>
                  <a:pt x="288" y="44"/>
                </a:lnTo>
                <a:lnTo>
                  <a:pt x="278" y="34"/>
                </a:lnTo>
                <a:lnTo>
                  <a:pt x="266" y="26"/>
                </a:lnTo>
                <a:lnTo>
                  <a:pt x="254" y="18"/>
                </a:lnTo>
                <a:lnTo>
                  <a:pt x="240" y="12"/>
                </a:lnTo>
                <a:lnTo>
                  <a:pt x="226" y="6"/>
                </a:lnTo>
                <a:lnTo>
                  <a:pt x="212" y="2"/>
                </a:lnTo>
                <a:lnTo>
                  <a:pt x="198" y="0"/>
                </a:lnTo>
                <a:lnTo>
                  <a:pt x="182" y="0"/>
                </a:lnTo>
                <a:lnTo>
                  <a:pt x="168" y="0"/>
                </a:lnTo>
                <a:lnTo>
                  <a:pt x="152" y="2"/>
                </a:lnTo>
                <a:lnTo>
                  <a:pt x="138" y="6"/>
                </a:lnTo>
                <a:lnTo>
                  <a:pt x="124" y="12"/>
                </a:lnTo>
                <a:lnTo>
                  <a:pt x="112" y="18"/>
                </a:lnTo>
                <a:lnTo>
                  <a:pt x="100" y="26"/>
                </a:lnTo>
                <a:lnTo>
                  <a:pt x="88" y="34"/>
                </a:lnTo>
                <a:lnTo>
                  <a:pt x="78" y="44"/>
                </a:lnTo>
                <a:lnTo>
                  <a:pt x="68" y="54"/>
                </a:lnTo>
                <a:lnTo>
                  <a:pt x="60" y="66"/>
                </a:lnTo>
                <a:lnTo>
                  <a:pt x="52" y="78"/>
                </a:lnTo>
                <a:lnTo>
                  <a:pt x="46" y="90"/>
                </a:lnTo>
                <a:lnTo>
                  <a:pt x="40" y="104"/>
                </a:lnTo>
                <a:lnTo>
                  <a:pt x="36" y="118"/>
                </a:lnTo>
                <a:lnTo>
                  <a:pt x="34" y="134"/>
                </a:lnTo>
                <a:lnTo>
                  <a:pt x="34" y="148"/>
                </a:lnTo>
                <a:lnTo>
                  <a:pt x="34" y="168"/>
                </a:lnTo>
                <a:lnTo>
                  <a:pt x="38" y="186"/>
                </a:lnTo>
                <a:lnTo>
                  <a:pt x="44" y="204"/>
                </a:lnTo>
                <a:lnTo>
                  <a:pt x="52" y="220"/>
                </a:lnTo>
                <a:lnTo>
                  <a:pt x="62" y="234"/>
                </a:lnTo>
                <a:lnTo>
                  <a:pt x="72" y="248"/>
                </a:lnTo>
                <a:lnTo>
                  <a:pt x="86" y="262"/>
                </a:lnTo>
                <a:lnTo>
                  <a:pt x="100" y="272"/>
                </a:lnTo>
                <a:lnTo>
                  <a:pt x="88" y="290"/>
                </a:lnTo>
                <a:lnTo>
                  <a:pt x="78" y="310"/>
                </a:lnTo>
                <a:lnTo>
                  <a:pt x="68" y="330"/>
                </a:lnTo>
                <a:lnTo>
                  <a:pt x="60" y="354"/>
                </a:lnTo>
                <a:lnTo>
                  <a:pt x="42" y="406"/>
                </a:lnTo>
                <a:lnTo>
                  <a:pt x="28" y="464"/>
                </a:lnTo>
                <a:lnTo>
                  <a:pt x="16" y="528"/>
                </a:lnTo>
                <a:lnTo>
                  <a:pt x="8" y="596"/>
                </a:lnTo>
                <a:lnTo>
                  <a:pt x="2" y="670"/>
                </a:lnTo>
                <a:lnTo>
                  <a:pt x="0" y="746"/>
                </a:lnTo>
                <a:lnTo>
                  <a:pt x="364" y="746"/>
                </a:lnTo>
                <a:close/>
              </a:path>
            </a:pathLst>
          </a:custGeom>
          <a:solidFill>
            <a:srgbClr val="E7D321"/>
          </a:solidFill>
          <a:ln w="57150">
            <a:solidFill>
              <a:srgbClr val="99CC00"/>
            </a:solidFill>
            <a:round/>
            <a:headEnd/>
            <a:tailEnd/>
          </a:ln>
        </p:spPr>
        <p:txBody>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SzTx/>
              <a:buFontTx/>
              <a:buNone/>
            </a:pPr>
            <a:endParaRPr lang="en-US" altLang="ja-JP" sz="2400">
              <a:latin typeface="Calibri" panose="020F0502020204030204" pitchFamily="34" charset="0"/>
            </a:endParaRPr>
          </a:p>
          <a:p>
            <a:pPr algn="ctr" eaLnBrk="1" hangingPunct="1">
              <a:spcBef>
                <a:spcPct val="0"/>
              </a:spcBef>
              <a:buClrTx/>
              <a:buSzTx/>
              <a:buFontTx/>
              <a:buNone/>
            </a:pPr>
            <a:r>
              <a:rPr lang="ja-JP" altLang="en-US" sz="2400" b="1">
                <a:latin typeface="HG丸ｺﾞｼｯｸM-PRO" panose="020F0600000000000000" pitchFamily="50" charset="-128"/>
                <a:ea typeface="HG丸ｺﾞｼｯｸM-PRO" panose="020F0600000000000000" pitchFamily="50" charset="-128"/>
              </a:rPr>
              <a:t>監事</a:t>
            </a:r>
            <a:endParaRPr lang="en-US" altLang="ja-JP" sz="2400" b="1">
              <a:latin typeface="HG丸ｺﾞｼｯｸM-PRO" panose="020F0600000000000000" pitchFamily="50" charset="-128"/>
              <a:ea typeface="HG丸ｺﾞｼｯｸM-PRO" panose="020F0600000000000000" pitchFamily="50" charset="-128"/>
            </a:endParaRPr>
          </a:p>
        </p:txBody>
      </p:sp>
      <p:sp>
        <p:nvSpPr>
          <p:cNvPr id="76" name="角丸四角形 75">
            <a:extLst>
              <a:ext uri="{FF2B5EF4-FFF2-40B4-BE49-F238E27FC236}">
                <a16:creationId xmlns:a16="http://schemas.microsoft.com/office/drawing/2014/main" id="{FFED0FD2-92B7-40FF-8CBA-350DFDF02757}"/>
              </a:ext>
            </a:extLst>
          </p:cNvPr>
          <p:cNvSpPr/>
          <p:nvPr/>
        </p:nvSpPr>
        <p:spPr>
          <a:xfrm>
            <a:off x="5595939" y="4857750"/>
            <a:ext cx="1000125" cy="571500"/>
          </a:xfrm>
          <a:prstGeom prst="roundRect">
            <a:avLst/>
          </a:prstGeom>
          <a:solidFill>
            <a:schemeClr val="accent5">
              <a:lumMod val="40000"/>
              <a:lumOff val="60000"/>
            </a:schemeClr>
          </a:solidFill>
          <a:ln w="571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2800" b="1" dirty="0">
                <a:solidFill>
                  <a:schemeClr val="tx1"/>
                </a:solidFill>
                <a:latin typeface="HG丸ｺﾞｼｯｸM-PRO" pitchFamily="50" charset="-128"/>
                <a:ea typeface="HG丸ｺﾞｼｯｸM-PRO" pitchFamily="50" charset="-128"/>
              </a:rPr>
              <a:t>意見</a:t>
            </a:r>
          </a:p>
        </p:txBody>
      </p:sp>
      <p:sp>
        <p:nvSpPr>
          <p:cNvPr id="79" name="角丸四角形 78">
            <a:extLst>
              <a:ext uri="{FF2B5EF4-FFF2-40B4-BE49-F238E27FC236}">
                <a16:creationId xmlns:a16="http://schemas.microsoft.com/office/drawing/2014/main" id="{94DAAC63-F850-42BA-99BA-83DFF8374ADB}"/>
              </a:ext>
            </a:extLst>
          </p:cNvPr>
          <p:cNvSpPr/>
          <p:nvPr/>
        </p:nvSpPr>
        <p:spPr>
          <a:xfrm>
            <a:off x="6667501" y="4857750"/>
            <a:ext cx="1000125" cy="571500"/>
          </a:xfrm>
          <a:prstGeom prst="roundRect">
            <a:avLst/>
          </a:prstGeom>
          <a:solidFill>
            <a:schemeClr val="accent5">
              <a:lumMod val="40000"/>
              <a:lumOff val="60000"/>
            </a:schemeClr>
          </a:solidFill>
          <a:ln w="571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2800" b="1" dirty="0">
                <a:solidFill>
                  <a:schemeClr val="tx1"/>
                </a:solidFill>
                <a:latin typeface="HG丸ｺﾞｼｯｸM-PRO" pitchFamily="50" charset="-128"/>
                <a:ea typeface="HG丸ｺﾞｼｯｸM-PRO" pitchFamily="50" charset="-128"/>
              </a:rPr>
              <a:t>意見</a:t>
            </a:r>
          </a:p>
        </p:txBody>
      </p:sp>
    </p:spTree>
    <p:extLst>
      <p:ext uri="{BB962C8B-B14F-4D97-AF65-F5344CB8AC3E}">
        <p14:creationId xmlns:p14="http://schemas.microsoft.com/office/powerpoint/2010/main" val="337668101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25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1+#ppt_w/2"/>
                                          </p:val>
                                        </p:tav>
                                        <p:tav tm="100000">
                                          <p:val>
                                            <p:strVal val="#ppt_x"/>
                                          </p:val>
                                        </p:tav>
                                      </p:tavLst>
                                    </p:anim>
                                    <p:anim calcmode="lin" valueType="num">
                                      <p:cBhvr additive="base">
                                        <p:cTn id="20"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childTnLst>
                                </p:cTn>
                              </p:par>
                              <p:par>
                                <p:cTn id="29" presetID="10" presetClass="entr" presetSubtype="0"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childTnLst>
                                </p:cTn>
                              </p:par>
                              <p:par>
                                <p:cTn id="32" presetID="53" presetClass="entr" presetSubtype="0" fill="hold" grpId="0" nodeType="withEffect">
                                  <p:stCondLst>
                                    <p:cond delay="0"/>
                                  </p:stCondLst>
                                  <p:childTnLst>
                                    <p:set>
                                      <p:cBhvr>
                                        <p:cTn id="33" dur="1" fill="hold">
                                          <p:stCondLst>
                                            <p:cond delay="0"/>
                                          </p:stCondLst>
                                        </p:cTn>
                                        <p:tgtEl>
                                          <p:spTgt spid="79"/>
                                        </p:tgtEl>
                                        <p:attrNameLst>
                                          <p:attrName>style.visibility</p:attrName>
                                        </p:attrNameLst>
                                      </p:cBhvr>
                                      <p:to>
                                        <p:strVal val="visible"/>
                                      </p:to>
                                    </p:set>
                                    <p:anim calcmode="lin" valueType="num">
                                      <p:cBhvr>
                                        <p:cTn id="34" dur="500" fill="hold"/>
                                        <p:tgtEl>
                                          <p:spTgt spid="79"/>
                                        </p:tgtEl>
                                        <p:attrNameLst>
                                          <p:attrName>ppt_w</p:attrName>
                                        </p:attrNameLst>
                                      </p:cBhvr>
                                      <p:tavLst>
                                        <p:tav tm="0">
                                          <p:val>
                                            <p:fltVal val="0"/>
                                          </p:val>
                                        </p:tav>
                                        <p:tav tm="100000">
                                          <p:val>
                                            <p:strVal val="#ppt_w"/>
                                          </p:val>
                                        </p:tav>
                                      </p:tavLst>
                                    </p:anim>
                                    <p:anim calcmode="lin" valueType="num">
                                      <p:cBhvr>
                                        <p:cTn id="35" dur="500" fill="hold"/>
                                        <p:tgtEl>
                                          <p:spTgt spid="79"/>
                                        </p:tgtEl>
                                        <p:attrNameLst>
                                          <p:attrName>ppt_h</p:attrName>
                                        </p:attrNameLst>
                                      </p:cBhvr>
                                      <p:tavLst>
                                        <p:tav tm="0">
                                          <p:val>
                                            <p:fltVal val="0"/>
                                          </p:val>
                                        </p:tav>
                                        <p:tav tm="100000">
                                          <p:val>
                                            <p:strVal val="#ppt_h"/>
                                          </p:val>
                                        </p:tav>
                                      </p:tavLst>
                                    </p:anim>
                                    <p:animEffect transition="in" filter="fade">
                                      <p:cBhvr>
                                        <p:cTn id="36" dur="500"/>
                                        <p:tgtEl>
                                          <p:spTgt spid="79"/>
                                        </p:tgtEl>
                                      </p:cBhvr>
                                    </p:animEffect>
                                  </p:childTnLst>
                                </p:cTn>
                              </p:par>
                              <p:par>
                                <p:cTn id="37" presetID="53" presetClass="entr" presetSubtype="0" fill="hold" grpId="0" nodeType="withEffect">
                                  <p:stCondLst>
                                    <p:cond delay="0"/>
                                  </p:stCondLst>
                                  <p:childTnLst>
                                    <p:set>
                                      <p:cBhvr>
                                        <p:cTn id="38" dur="1" fill="hold">
                                          <p:stCondLst>
                                            <p:cond delay="0"/>
                                          </p:stCondLst>
                                        </p:cTn>
                                        <p:tgtEl>
                                          <p:spTgt spid="76"/>
                                        </p:tgtEl>
                                        <p:attrNameLst>
                                          <p:attrName>style.visibility</p:attrName>
                                        </p:attrNameLst>
                                      </p:cBhvr>
                                      <p:to>
                                        <p:strVal val="visible"/>
                                      </p:to>
                                    </p:set>
                                    <p:anim calcmode="lin" valueType="num">
                                      <p:cBhvr>
                                        <p:cTn id="39" dur="500" fill="hold"/>
                                        <p:tgtEl>
                                          <p:spTgt spid="76"/>
                                        </p:tgtEl>
                                        <p:attrNameLst>
                                          <p:attrName>ppt_w</p:attrName>
                                        </p:attrNameLst>
                                      </p:cBhvr>
                                      <p:tavLst>
                                        <p:tav tm="0">
                                          <p:val>
                                            <p:fltVal val="0"/>
                                          </p:val>
                                        </p:tav>
                                        <p:tav tm="100000">
                                          <p:val>
                                            <p:strVal val="#ppt_w"/>
                                          </p:val>
                                        </p:tav>
                                      </p:tavLst>
                                    </p:anim>
                                    <p:anim calcmode="lin" valueType="num">
                                      <p:cBhvr>
                                        <p:cTn id="40" dur="500" fill="hold"/>
                                        <p:tgtEl>
                                          <p:spTgt spid="76"/>
                                        </p:tgtEl>
                                        <p:attrNameLst>
                                          <p:attrName>ppt_h</p:attrName>
                                        </p:attrNameLst>
                                      </p:cBhvr>
                                      <p:tavLst>
                                        <p:tav tm="0">
                                          <p:val>
                                            <p:fltVal val="0"/>
                                          </p:val>
                                        </p:tav>
                                        <p:tav tm="100000">
                                          <p:val>
                                            <p:strVal val="#ppt_h"/>
                                          </p:val>
                                        </p:tav>
                                      </p:tavLst>
                                    </p:anim>
                                    <p:animEffect transition="in" filter="fade">
                                      <p:cBhvr>
                                        <p:cTn id="41" dur="500"/>
                                        <p:tgtEl>
                                          <p:spTgt spid="76"/>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0" presetClass="path" presetSubtype="0" accel="50000" decel="50000" fill="hold" grpId="1" nodeType="clickEffect">
                                  <p:stCondLst>
                                    <p:cond delay="0"/>
                                  </p:stCondLst>
                                  <p:childTnLst>
                                    <p:animMotion origin="layout" path="M 0 0 L 0.22049 -0.47191 " pathEditMode="relative" ptsTypes="AA">
                                      <p:cBhvr>
                                        <p:cTn id="45" dur="2000" fill="hold"/>
                                        <p:tgtEl>
                                          <p:spTgt spid="76"/>
                                        </p:tgtEl>
                                        <p:attrNameLst>
                                          <p:attrName>ppt_x</p:attrName>
                                          <p:attrName>ppt_y</p:attrName>
                                        </p:attrNameLst>
                                      </p:cBhvr>
                                    </p:animMotion>
                                  </p:childTnLst>
                                </p:cTn>
                              </p:par>
                              <p:par>
                                <p:cTn id="46" presetID="0" presetClass="path" presetSubtype="0" accel="50000" decel="50000" fill="hold" grpId="1" nodeType="withEffect">
                                  <p:stCondLst>
                                    <p:cond delay="0"/>
                                  </p:stCondLst>
                                  <p:childTnLst>
                                    <p:animMotion origin="layout" path="M 0 0 L 0.22049 -0.47191 " pathEditMode="relative" ptsTypes="AA">
                                      <p:cBhvr>
                                        <p:cTn id="47" dur="2000" fill="hold"/>
                                        <p:tgtEl>
                                          <p:spTgt spid="79"/>
                                        </p:tgtEl>
                                        <p:attrNameLst>
                                          <p:attrName>ppt_x</p:attrName>
                                          <p:attrName>ppt_y</p:attrName>
                                        </p:attrNameLst>
                                      </p:cBhvr>
                                    </p:animMotion>
                                  </p:childTnLst>
                                </p:cTn>
                              </p:par>
                            </p:childTnLst>
                          </p:cTn>
                        </p:par>
                      </p:childTnLst>
                    </p:cTn>
                  </p:par>
                  <p:par>
                    <p:cTn id="48" fill="hold" nodeType="clickPar">
                      <p:stCondLst>
                        <p:cond delay="indefinite"/>
                      </p:stCondLst>
                      <p:childTnLst>
                        <p:par>
                          <p:cTn id="49" fill="hold" nodeType="withGroup">
                            <p:stCondLst>
                              <p:cond delay="0"/>
                            </p:stCondLst>
                            <p:childTnLst>
                              <p:par>
                                <p:cTn id="50" presetID="2" presetClass="entr" presetSubtype="2" fill="hold" nodeType="click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500" fill="hold"/>
                                        <p:tgtEl>
                                          <p:spTgt spid="10"/>
                                        </p:tgtEl>
                                        <p:attrNameLst>
                                          <p:attrName>ppt_x</p:attrName>
                                        </p:attrNameLst>
                                      </p:cBhvr>
                                      <p:tavLst>
                                        <p:tav tm="0">
                                          <p:val>
                                            <p:strVal val="1+#ppt_w/2"/>
                                          </p:val>
                                        </p:tav>
                                        <p:tav tm="100000">
                                          <p:val>
                                            <p:strVal val="#ppt_x"/>
                                          </p:val>
                                        </p:tav>
                                      </p:tavLst>
                                    </p:anim>
                                    <p:anim calcmode="lin" valueType="num">
                                      <p:cBhvr additive="base">
                                        <p:cTn id="53" dur="500" fill="hold"/>
                                        <p:tgtEl>
                                          <p:spTgt spid="10"/>
                                        </p:tgtEl>
                                        <p:attrNameLst>
                                          <p:attrName>ppt_y</p:attrName>
                                        </p:attrNameLst>
                                      </p:cBhvr>
                                      <p:tavLst>
                                        <p:tav tm="0">
                                          <p:val>
                                            <p:strVal val="#ppt_y"/>
                                          </p:val>
                                        </p:tav>
                                        <p:tav tm="100000">
                                          <p:val>
                                            <p:strVal val="#ppt_y"/>
                                          </p:val>
                                        </p:tav>
                                      </p:tavLst>
                                    </p:anim>
                                  </p:childTnLst>
                                </p:cTn>
                              </p:par>
                              <p:par>
                                <p:cTn id="54" presetID="1" presetClass="entr" presetSubtype="0" fill="hold" nodeType="withEffect">
                                  <p:stCondLst>
                                    <p:cond delay="0"/>
                                  </p:stCondLst>
                                  <p:childTnLst>
                                    <p:set>
                                      <p:cBhvr>
                                        <p:cTn id="55" dur="1" fill="hold">
                                          <p:stCondLst>
                                            <p:cond delay="0"/>
                                          </p:stCondLst>
                                        </p:cTn>
                                        <p:tgtEl>
                                          <p:spTgt spid="7"/>
                                        </p:tgtEl>
                                        <p:attrNameLst>
                                          <p:attrName>style.visibility</p:attrName>
                                        </p:attrNameLst>
                                      </p:cBhvr>
                                      <p:to>
                                        <p:strVal val="visible"/>
                                      </p:to>
                                    </p:set>
                                  </p:childTnLst>
                                </p:cTn>
                              </p:par>
                              <p:par>
                                <p:cTn id="56" presetID="1" presetClass="entr" presetSubtype="0" fill="hold" nodeType="withEffect">
                                  <p:stCondLst>
                                    <p:cond delay="0"/>
                                  </p:stCondLst>
                                  <p:childTnLst>
                                    <p:set>
                                      <p:cBhvr>
                                        <p:cTn id="57" dur="1" fill="hold">
                                          <p:stCondLst>
                                            <p:cond delay="0"/>
                                          </p:stCondLst>
                                        </p:cTn>
                                        <p:tgtEl>
                                          <p:spTgt spid="8"/>
                                        </p:tgtEl>
                                        <p:attrNameLst>
                                          <p:attrName>style.visibility</p:attrName>
                                        </p:attrNameLst>
                                      </p:cBhvr>
                                      <p:to>
                                        <p:strVal val="visible"/>
                                      </p:to>
                                    </p:set>
                                  </p:childTnLst>
                                </p:cTn>
                              </p:par>
                              <p:par>
                                <p:cTn id="58" presetID="12" presetClass="entr" presetSubtype="2" fill="hold" grpId="0" nodeType="with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slide(fromRight)">
                                      <p:cBhvr>
                                        <p:cTn id="60" dur="500"/>
                                        <p:tgtEl>
                                          <p:spTgt spid="67"/>
                                        </p:tgtEl>
                                      </p:cBhvr>
                                    </p:animEffect>
                                  </p:childTnLst>
                                </p:cTn>
                              </p:par>
                              <p:par>
                                <p:cTn id="61" presetID="12" presetClass="entr" presetSubtype="2" fill="hold" grpId="0" nodeType="withEffect">
                                  <p:stCondLst>
                                    <p:cond delay="0"/>
                                  </p:stCondLst>
                                  <p:childTnLst>
                                    <p:set>
                                      <p:cBhvr>
                                        <p:cTn id="62" dur="1" fill="hold">
                                          <p:stCondLst>
                                            <p:cond delay="0"/>
                                          </p:stCondLst>
                                        </p:cTn>
                                        <p:tgtEl>
                                          <p:spTgt spid="69"/>
                                        </p:tgtEl>
                                        <p:attrNameLst>
                                          <p:attrName>style.visibility</p:attrName>
                                        </p:attrNameLst>
                                      </p:cBhvr>
                                      <p:to>
                                        <p:strVal val="visible"/>
                                      </p:to>
                                    </p:set>
                                    <p:animEffect transition="in" filter="slide(fromRight)">
                                      <p:cBhvr>
                                        <p:cTn id="63" dur="500"/>
                                        <p:tgtEl>
                                          <p:spTgt spid="69"/>
                                        </p:tgtEl>
                                      </p:cBhvr>
                                    </p:animEffect>
                                  </p:childTnLst>
                                </p:cTn>
                              </p:par>
                              <p:par>
                                <p:cTn id="64" presetID="12" presetClass="entr" presetSubtype="2" fill="hold" grpId="0" nodeType="with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slide(fromRight)">
                                      <p:cBhvr>
                                        <p:cTn id="66" dur="500"/>
                                        <p:tgtEl>
                                          <p:spTgt spid="66"/>
                                        </p:tgtEl>
                                      </p:cBhvr>
                                    </p:animEffect>
                                  </p:childTnLst>
                                </p:cTn>
                              </p:par>
                              <p:par>
                                <p:cTn id="67" presetID="12" presetClass="entr" presetSubtype="2" fill="hold" grpId="0" nodeType="withEffect">
                                  <p:stCondLst>
                                    <p:cond delay="0"/>
                                  </p:stCondLst>
                                  <p:childTnLst>
                                    <p:set>
                                      <p:cBhvr>
                                        <p:cTn id="68" dur="1" fill="hold">
                                          <p:stCondLst>
                                            <p:cond delay="0"/>
                                          </p:stCondLst>
                                        </p:cTn>
                                        <p:tgtEl>
                                          <p:spTgt spid="65"/>
                                        </p:tgtEl>
                                        <p:attrNameLst>
                                          <p:attrName>style.visibility</p:attrName>
                                        </p:attrNameLst>
                                      </p:cBhvr>
                                      <p:to>
                                        <p:strVal val="visible"/>
                                      </p:to>
                                    </p:set>
                                    <p:animEffect transition="in" filter="slide(fromRight)">
                                      <p:cBhvr>
                                        <p:cTn id="69" dur="500"/>
                                        <p:tgtEl>
                                          <p:spTgt spid="65"/>
                                        </p:tgtEl>
                                      </p:cBhvr>
                                    </p:animEffect>
                                  </p:childTnLst>
                                </p:cTn>
                              </p:par>
                              <p:par>
                                <p:cTn id="70" presetID="12" presetClass="entr" presetSubtype="2" fill="hold" grpId="0" nodeType="withEffect">
                                  <p:stCondLst>
                                    <p:cond delay="0"/>
                                  </p:stCondLst>
                                  <p:childTnLst>
                                    <p:set>
                                      <p:cBhvr>
                                        <p:cTn id="71" dur="1" fill="hold">
                                          <p:stCondLst>
                                            <p:cond delay="0"/>
                                          </p:stCondLst>
                                        </p:cTn>
                                        <p:tgtEl>
                                          <p:spTgt spid="62"/>
                                        </p:tgtEl>
                                        <p:attrNameLst>
                                          <p:attrName>style.visibility</p:attrName>
                                        </p:attrNameLst>
                                      </p:cBhvr>
                                      <p:to>
                                        <p:strVal val="visible"/>
                                      </p:to>
                                    </p:set>
                                    <p:animEffect transition="in" filter="slide(fromRight)">
                                      <p:cBhvr>
                                        <p:cTn id="72" dur="500"/>
                                        <p:tgtEl>
                                          <p:spTgt spid="62"/>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0" presetClass="path" presetSubtype="0" accel="50000" decel="50000" fill="hold" grpId="2" nodeType="clickEffect">
                                  <p:stCondLst>
                                    <p:cond delay="0"/>
                                  </p:stCondLst>
                                  <p:childTnLst>
                                    <p:animMotion origin="layout" path="M 0.22049 -0.47191 L -0.11823 -0.31445 " pathEditMode="relative" rAng="0" ptsTypes="AA">
                                      <p:cBhvr>
                                        <p:cTn id="76" dur="2000" fill="hold"/>
                                        <p:tgtEl>
                                          <p:spTgt spid="76"/>
                                        </p:tgtEl>
                                        <p:attrNameLst>
                                          <p:attrName>ppt_x</p:attrName>
                                          <p:attrName>ppt_y</p:attrName>
                                        </p:attrNameLst>
                                      </p:cBhvr>
                                      <p:rCtr x="-16944" y="7861"/>
                                    </p:animMotion>
                                  </p:childTnLst>
                                </p:cTn>
                              </p:par>
                            </p:childTnLst>
                          </p:cTn>
                        </p:par>
                      </p:childTnLst>
                    </p:cTn>
                  </p:par>
                  <p:par>
                    <p:cTn id="77" fill="hold" nodeType="clickPar">
                      <p:stCondLst>
                        <p:cond delay="indefinite"/>
                      </p:stCondLst>
                      <p:childTnLst>
                        <p:par>
                          <p:cTn id="78" fill="hold" nodeType="withGroup">
                            <p:stCondLst>
                              <p:cond delay="0"/>
                            </p:stCondLst>
                            <p:childTnLst>
                              <p:par>
                                <p:cTn id="79" presetID="2" presetClass="entr" presetSubtype="2" fill="hold" nodeType="clickEffect">
                                  <p:stCondLst>
                                    <p:cond delay="0"/>
                                  </p:stCondLst>
                                  <p:childTnLst>
                                    <p:set>
                                      <p:cBhvr>
                                        <p:cTn id="80" dur="1" fill="hold">
                                          <p:stCondLst>
                                            <p:cond delay="0"/>
                                          </p:stCondLst>
                                        </p:cTn>
                                        <p:tgtEl>
                                          <p:spTgt spid="12"/>
                                        </p:tgtEl>
                                        <p:attrNameLst>
                                          <p:attrName>style.visibility</p:attrName>
                                        </p:attrNameLst>
                                      </p:cBhvr>
                                      <p:to>
                                        <p:strVal val="visible"/>
                                      </p:to>
                                    </p:set>
                                    <p:anim calcmode="lin" valueType="num">
                                      <p:cBhvr additive="base">
                                        <p:cTn id="81" dur="500" fill="hold"/>
                                        <p:tgtEl>
                                          <p:spTgt spid="12"/>
                                        </p:tgtEl>
                                        <p:attrNameLst>
                                          <p:attrName>ppt_x</p:attrName>
                                        </p:attrNameLst>
                                      </p:cBhvr>
                                      <p:tavLst>
                                        <p:tav tm="0">
                                          <p:val>
                                            <p:strVal val="1+#ppt_w/2"/>
                                          </p:val>
                                        </p:tav>
                                        <p:tav tm="100000">
                                          <p:val>
                                            <p:strVal val="#ppt_x"/>
                                          </p:val>
                                        </p:tav>
                                      </p:tavLst>
                                    </p:anim>
                                    <p:anim calcmode="lin" valueType="num">
                                      <p:cBhvr additive="base">
                                        <p:cTn id="82"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83" fill="hold" nodeType="clickPar">
                      <p:stCondLst>
                        <p:cond delay="indefinite"/>
                      </p:stCondLst>
                      <p:childTnLst>
                        <p:par>
                          <p:cTn id="84" fill="hold" nodeType="withGroup">
                            <p:stCondLst>
                              <p:cond delay="0"/>
                            </p:stCondLst>
                            <p:childTnLst>
                              <p:par>
                                <p:cTn id="85" presetID="0" presetClass="path" presetSubtype="0" accel="50000" decel="50000" fill="hold" grpId="3" nodeType="clickEffect">
                                  <p:stCondLst>
                                    <p:cond delay="0"/>
                                  </p:stCondLst>
                                  <p:childTnLst>
                                    <p:animMotion origin="layout" path="M -0.11823 -0.31445 L -0.34671 0.07353 " pathEditMode="relative" rAng="0" ptsTypes="AA">
                                      <p:cBhvr>
                                        <p:cTn id="86" dur="2000" fill="hold"/>
                                        <p:tgtEl>
                                          <p:spTgt spid="76"/>
                                        </p:tgtEl>
                                        <p:attrNameLst>
                                          <p:attrName>ppt_x</p:attrName>
                                          <p:attrName>ppt_y</p:attrName>
                                        </p:attrNameLst>
                                      </p:cBhvr>
                                      <p:rCtr x="-11424" y="19399"/>
                                    </p:animMotion>
                                  </p:childTnLst>
                                </p:cTn>
                              </p:par>
                            </p:childTnLst>
                          </p:cTn>
                        </p:par>
                      </p:childTnLst>
                    </p:cTn>
                  </p:par>
                  <p:par>
                    <p:cTn id="87" fill="hold" nodeType="clickPar">
                      <p:stCondLst>
                        <p:cond delay="indefinite"/>
                      </p:stCondLst>
                      <p:childTnLst>
                        <p:par>
                          <p:cTn id="88" fill="hold" nodeType="withGroup">
                            <p:stCondLst>
                              <p:cond delay="0"/>
                            </p:stCondLst>
                            <p:childTnLst>
                              <p:par>
                                <p:cTn id="89" presetID="2" presetClass="entr" presetSubtype="8" fill="hold" nodeType="clickEffect">
                                  <p:stCondLst>
                                    <p:cond delay="0"/>
                                  </p:stCondLst>
                                  <p:childTnLst>
                                    <p:set>
                                      <p:cBhvr>
                                        <p:cTn id="90" dur="1" fill="hold">
                                          <p:stCondLst>
                                            <p:cond delay="0"/>
                                          </p:stCondLst>
                                        </p:cTn>
                                        <p:tgtEl>
                                          <p:spTgt spid="5"/>
                                        </p:tgtEl>
                                        <p:attrNameLst>
                                          <p:attrName>style.visibility</p:attrName>
                                        </p:attrNameLst>
                                      </p:cBhvr>
                                      <p:to>
                                        <p:strVal val="visible"/>
                                      </p:to>
                                    </p:set>
                                    <p:anim calcmode="lin" valueType="num">
                                      <p:cBhvr additive="base">
                                        <p:cTn id="91" dur="500" fill="hold"/>
                                        <p:tgtEl>
                                          <p:spTgt spid="5"/>
                                        </p:tgtEl>
                                        <p:attrNameLst>
                                          <p:attrName>ppt_x</p:attrName>
                                        </p:attrNameLst>
                                      </p:cBhvr>
                                      <p:tavLst>
                                        <p:tav tm="0">
                                          <p:val>
                                            <p:strVal val="0-#ppt_w/2"/>
                                          </p:val>
                                        </p:tav>
                                        <p:tav tm="100000">
                                          <p:val>
                                            <p:strVal val="#ppt_x"/>
                                          </p:val>
                                        </p:tav>
                                      </p:tavLst>
                                    </p:anim>
                                    <p:anim calcmode="lin" valueType="num">
                                      <p:cBhvr additive="base">
                                        <p:cTn id="92"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3" fill="hold" nodeType="clickPar">
                      <p:stCondLst>
                        <p:cond delay="indefinite"/>
                      </p:stCondLst>
                      <p:childTnLst>
                        <p:par>
                          <p:cTn id="94" fill="hold" nodeType="withGroup">
                            <p:stCondLst>
                              <p:cond delay="0"/>
                            </p:stCondLst>
                            <p:childTnLst>
                              <p:par>
                                <p:cTn id="95" presetID="2" presetClass="entr" presetSubtype="1" fill="hold" nodeType="clickEffect">
                                  <p:stCondLst>
                                    <p:cond delay="0"/>
                                  </p:stCondLst>
                                  <p:childTnLst>
                                    <p:set>
                                      <p:cBhvr>
                                        <p:cTn id="96" dur="1" fill="hold">
                                          <p:stCondLst>
                                            <p:cond delay="0"/>
                                          </p:stCondLst>
                                        </p:cTn>
                                        <p:tgtEl>
                                          <p:spTgt spid="11"/>
                                        </p:tgtEl>
                                        <p:attrNameLst>
                                          <p:attrName>style.visibility</p:attrName>
                                        </p:attrNameLst>
                                      </p:cBhvr>
                                      <p:to>
                                        <p:strVal val="visible"/>
                                      </p:to>
                                    </p:set>
                                    <p:anim calcmode="lin" valueType="num">
                                      <p:cBhvr additive="base">
                                        <p:cTn id="97" dur="500" fill="hold"/>
                                        <p:tgtEl>
                                          <p:spTgt spid="11"/>
                                        </p:tgtEl>
                                        <p:attrNameLst>
                                          <p:attrName>ppt_x</p:attrName>
                                        </p:attrNameLst>
                                      </p:cBhvr>
                                      <p:tavLst>
                                        <p:tav tm="0">
                                          <p:val>
                                            <p:strVal val="#ppt_x"/>
                                          </p:val>
                                        </p:tav>
                                        <p:tav tm="100000">
                                          <p:val>
                                            <p:strVal val="#ppt_x"/>
                                          </p:val>
                                        </p:tav>
                                      </p:tavLst>
                                    </p:anim>
                                    <p:anim calcmode="lin" valueType="num">
                                      <p:cBhvr additive="base">
                                        <p:cTn id="98"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 grpId="0" animBg="1"/>
      <p:bldP spid="62" grpId="0" animBg="1"/>
      <p:bldP spid="66" grpId="0" animBg="1"/>
      <p:bldP spid="65" grpId="0" animBg="1"/>
      <p:bldP spid="67" grpId="0" animBg="1"/>
      <p:bldP spid="69" grpId="0" animBg="1"/>
      <p:bldP spid="76" grpId="0" animBg="1"/>
      <p:bldP spid="76" grpId="1" animBg="1"/>
      <p:bldP spid="76" grpId="2" animBg="1"/>
      <p:bldP spid="76" grpId="3" animBg="1"/>
      <p:bldP spid="79" grpId="0" animBg="1"/>
      <p:bldP spid="79"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0D6C556-ECA0-45FD-ABBB-493879695EAE}"/>
              </a:ext>
            </a:extLst>
          </p:cNvPr>
          <p:cNvSpPr>
            <a:spLocks noGrp="1"/>
          </p:cNvSpPr>
          <p:nvPr>
            <p:ph type="title"/>
          </p:nvPr>
        </p:nvSpPr>
        <p:spPr/>
        <p:txBody>
          <a:bodyPr/>
          <a:lstStyle/>
          <a:p>
            <a:r>
              <a:rPr kumimoji="1" lang="ja-JP" altLang="en-US" dirty="0"/>
              <a:t>総代会は何する</a:t>
            </a:r>
            <a:r>
              <a:rPr lang="ja-JP" altLang="en-US" dirty="0"/>
              <a:t>場なの</a:t>
            </a:r>
            <a:r>
              <a:rPr kumimoji="1" lang="ja-JP" altLang="en-US" dirty="0"/>
              <a:t>？</a:t>
            </a:r>
          </a:p>
        </p:txBody>
      </p:sp>
      <p:sp>
        <p:nvSpPr>
          <p:cNvPr id="6" name="コンテンツ プレースホルダ 2">
            <a:extLst>
              <a:ext uri="{FF2B5EF4-FFF2-40B4-BE49-F238E27FC236}">
                <a16:creationId xmlns:a16="http://schemas.microsoft.com/office/drawing/2014/main" id="{F0C13D96-1A11-4ABB-B9E0-E9C428BE3B6C}"/>
              </a:ext>
            </a:extLst>
          </p:cNvPr>
          <p:cNvSpPr>
            <a:spLocks noGrp="1" noChangeArrowheads="1"/>
          </p:cNvSpPr>
          <p:nvPr>
            <p:ph sz="quarter" idx="1"/>
          </p:nvPr>
        </p:nvSpPr>
        <p:spPr>
          <a:xfrm>
            <a:off x="2014538" y="2014539"/>
            <a:ext cx="9339262" cy="3000375"/>
          </a:xfrm>
        </p:spPr>
        <p:txBody>
          <a:bodyPr/>
          <a:lstStyle/>
          <a:p>
            <a:pPr marL="0" indent="0">
              <a:buNone/>
            </a:pPr>
            <a:r>
              <a:rPr lang="ja-JP" altLang="en-US" sz="5400" b="1" dirty="0">
                <a:latin typeface="HG丸ｺﾞｼｯｸM-PRO" panose="020F0600000000000000" pitchFamily="50" charset="-128"/>
                <a:ea typeface="HG丸ｺﾞｼｯｸM-PRO" panose="020F0600000000000000" pitchFamily="50" charset="-128"/>
              </a:rPr>
              <a:t>①一年間のまとめの場</a:t>
            </a:r>
            <a:endParaRPr lang="en-US" altLang="ja-JP" sz="5400" b="1" dirty="0">
              <a:latin typeface="HG丸ｺﾞｼｯｸM-PRO" panose="020F0600000000000000" pitchFamily="50" charset="-128"/>
              <a:ea typeface="HG丸ｺﾞｼｯｸM-PRO" panose="020F0600000000000000" pitchFamily="50" charset="-128"/>
            </a:endParaRPr>
          </a:p>
          <a:p>
            <a:pPr marL="0" indent="0">
              <a:buNone/>
            </a:pPr>
            <a:r>
              <a:rPr lang="ja-JP" altLang="en-US" sz="5400" b="1" dirty="0">
                <a:latin typeface="HG丸ｺﾞｼｯｸM-PRO" panose="020F0600000000000000" pitchFamily="50" charset="-128"/>
                <a:ea typeface="HG丸ｺﾞｼｯｸM-PRO" panose="020F0600000000000000" pitchFamily="50" charset="-128"/>
              </a:rPr>
              <a:t>②方針・予算を確認する場</a:t>
            </a:r>
            <a:endParaRPr lang="en-US" altLang="ja-JP" sz="5400" b="1" dirty="0">
              <a:latin typeface="HG丸ｺﾞｼｯｸM-PRO" panose="020F0600000000000000" pitchFamily="50" charset="-128"/>
              <a:ea typeface="HG丸ｺﾞｼｯｸM-PRO" panose="020F0600000000000000" pitchFamily="50" charset="-128"/>
            </a:endParaRPr>
          </a:p>
          <a:p>
            <a:pPr marL="0" indent="0">
              <a:buNone/>
            </a:pPr>
            <a:r>
              <a:rPr lang="ja-JP" altLang="en-US" sz="5400" b="1" dirty="0">
                <a:latin typeface="HG丸ｺﾞｼｯｸM-PRO" panose="020F0600000000000000" pitchFamily="50" charset="-128"/>
                <a:ea typeface="HG丸ｺﾞｼｯｸM-PRO" panose="020F0600000000000000" pitchFamily="50" charset="-128"/>
              </a:rPr>
              <a:t>③役員選出の場</a:t>
            </a:r>
            <a:endParaRPr lang="en-US" altLang="ja-JP" sz="5400" b="1" dirty="0">
              <a:latin typeface="HG丸ｺﾞｼｯｸM-PRO" panose="020F0600000000000000" pitchFamily="50" charset="-128"/>
              <a:ea typeface="HG丸ｺﾞｼｯｸM-PRO" panose="020F0600000000000000" pitchFamily="50" charset="-128"/>
            </a:endParaRPr>
          </a:p>
          <a:p>
            <a:pPr marL="0" indent="0">
              <a:buNone/>
            </a:pPr>
            <a:r>
              <a:rPr lang="ja-JP" altLang="en-US" sz="5400" b="1" dirty="0">
                <a:latin typeface="HG丸ｺﾞｼｯｸM-PRO" panose="020F0600000000000000" pitchFamily="50" charset="-128"/>
                <a:ea typeface="HG丸ｺﾞｼｯｸM-PRO" panose="020F0600000000000000" pitchFamily="50" charset="-128"/>
              </a:rPr>
              <a:t>④組合員が参加する場</a:t>
            </a:r>
          </a:p>
        </p:txBody>
      </p:sp>
    </p:spTree>
    <p:extLst>
      <p:ext uri="{BB962C8B-B14F-4D97-AF65-F5344CB8AC3E}">
        <p14:creationId xmlns:p14="http://schemas.microsoft.com/office/powerpoint/2010/main" val="5510859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0D6C556-ECA0-45FD-ABBB-493879695EAE}"/>
              </a:ext>
            </a:extLst>
          </p:cNvPr>
          <p:cNvSpPr>
            <a:spLocks noGrp="1"/>
          </p:cNvSpPr>
          <p:nvPr>
            <p:ph type="title"/>
          </p:nvPr>
        </p:nvSpPr>
        <p:spPr/>
        <p:txBody>
          <a:bodyPr/>
          <a:lstStyle/>
          <a:p>
            <a:r>
              <a:rPr kumimoji="1" lang="ja-JP" altLang="en-US" dirty="0"/>
              <a:t>総代会は何する</a:t>
            </a:r>
            <a:r>
              <a:rPr lang="ja-JP" altLang="en-US" dirty="0"/>
              <a:t>場なの</a:t>
            </a:r>
            <a:r>
              <a:rPr kumimoji="1" lang="ja-JP" altLang="en-US" dirty="0"/>
              <a:t>？</a:t>
            </a:r>
          </a:p>
        </p:txBody>
      </p:sp>
      <p:sp>
        <p:nvSpPr>
          <p:cNvPr id="7" name="タイトル 1">
            <a:extLst>
              <a:ext uri="{FF2B5EF4-FFF2-40B4-BE49-F238E27FC236}">
                <a16:creationId xmlns:a16="http://schemas.microsoft.com/office/drawing/2014/main" id="{C5F1F737-66EF-4AE0-A16A-3A7EBDCD3C09}"/>
              </a:ext>
            </a:extLst>
          </p:cNvPr>
          <p:cNvSpPr txBox="1">
            <a:spLocks noChangeArrowheads="1"/>
          </p:cNvSpPr>
          <p:nvPr/>
        </p:nvSpPr>
        <p:spPr>
          <a:xfrm>
            <a:off x="994569" y="2057400"/>
            <a:ext cx="10972800" cy="1371600"/>
          </a:xfrm>
          <a:prstGeom prst="rect">
            <a:avLst/>
          </a:prstGeom>
        </p:spPr>
        <p:txBody>
          <a:bodyPr anchor="ct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b="1" dirty="0">
                <a:latin typeface="HG丸ｺﾞｼｯｸM-PRO" panose="020F0600000000000000" pitchFamily="50" charset="-128"/>
                <a:ea typeface="HG丸ｺﾞｼｯｸM-PRO" panose="020F0600000000000000" pitchFamily="50" charset="-128"/>
              </a:rPr>
              <a:t>①１年間のまとめの場</a:t>
            </a:r>
            <a:br>
              <a:rPr lang="ja-JP" altLang="en-US" b="1" dirty="0">
                <a:latin typeface="HG丸ｺﾞｼｯｸM-PRO" panose="020F0600000000000000" pitchFamily="50" charset="-128"/>
                <a:ea typeface="HG丸ｺﾞｼｯｸM-PRO" panose="020F0600000000000000" pitchFamily="50" charset="-128"/>
              </a:rPr>
            </a:br>
            <a:endParaRPr lang="ja-JP" altLang="en-US" dirty="0"/>
          </a:p>
        </p:txBody>
      </p:sp>
      <p:sp>
        <p:nvSpPr>
          <p:cNvPr id="8" name="テキスト ボックス 1">
            <a:extLst>
              <a:ext uri="{FF2B5EF4-FFF2-40B4-BE49-F238E27FC236}">
                <a16:creationId xmlns:a16="http://schemas.microsoft.com/office/drawing/2014/main" id="{55615F9A-BAB1-4360-B406-51EA0D4BB981}"/>
              </a:ext>
            </a:extLst>
          </p:cNvPr>
          <p:cNvSpPr txBox="1">
            <a:spLocks noChangeArrowheads="1"/>
          </p:cNvSpPr>
          <p:nvPr/>
        </p:nvSpPr>
        <p:spPr bwMode="auto">
          <a:xfrm>
            <a:off x="1819275" y="3130550"/>
            <a:ext cx="9323388"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ClrTx/>
              <a:buSzTx/>
              <a:buFontTx/>
              <a:buNone/>
            </a:pPr>
            <a:r>
              <a:rPr lang="ja-JP" altLang="en-US" sz="3600" dirty="0">
                <a:latin typeface="HG丸ｺﾞｼｯｸM-PRO" panose="020F0600000000000000" pitchFamily="50" charset="-128"/>
                <a:ea typeface="HG丸ｺﾞｼｯｸM-PRO" panose="020F0600000000000000" pitchFamily="50" charset="-128"/>
              </a:rPr>
              <a:t>・１年間どのような活動・事業を行ったか</a:t>
            </a:r>
            <a:endParaRPr lang="en-US" altLang="ja-JP" sz="3600" dirty="0">
              <a:latin typeface="HG丸ｺﾞｼｯｸM-PRO" panose="020F0600000000000000" pitchFamily="50" charset="-128"/>
              <a:ea typeface="HG丸ｺﾞｼｯｸM-PRO" panose="020F0600000000000000" pitchFamily="50" charset="-128"/>
            </a:endParaRPr>
          </a:p>
          <a:p>
            <a:pPr>
              <a:spcBef>
                <a:spcPct val="0"/>
              </a:spcBef>
              <a:buClrTx/>
              <a:buSzTx/>
              <a:buFontTx/>
              <a:buNone/>
            </a:pPr>
            <a:r>
              <a:rPr lang="ja-JP" altLang="en-US" sz="3600" dirty="0">
                <a:latin typeface="HG丸ｺﾞｼｯｸM-PRO" panose="020F0600000000000000" pitchFamily="50" charset="-128"/>
                <a:ea typeface="HG丸ｺﾞｼｯｸM-PRO" panose="020F0600000000000000" pitchFamily="50" charset="-128"/>
              </a:rPr>
              <a:t>・組合員の出資金はどのように使われたか</a:t>
            </a:r>
            <a:endParaRPr lang="en-US" altLang="ja-JP" sz="3600" dirty="0">
              <a:latin typeface="HG丸ｺﾞｼｯｸM-PRO" panose="020F0600000000000000" pitchFamily="50" charset="-128"/>
              <a:ea typeface="HG丸ｺﾞｼｯｸM-PRO" panose="020F0600000000000000" pitchFamily="50" charset="-128"/>
            </a:endParaRPr>
          </a:p>
          <a:p>
            <a:pPr>
              <a:spcBef>
                <a:spcPct val="0"/>
              </a:spcBef>
              <a:buClrTx/>
              <a:buSzTx/>
              <a:buFontTx/>
              <a:buNone/>
            </a:pPr>
            <a:r>
              <a:rPr lang="ja-JP" altLang="en-US" sz="3600" dirty="0">
                <a:latin typeface="HG丸ｺﾞｼｯｸM-PRO" panose="020F0600000000000000" pitchFamily="50" charset="-128"/>
                <a:ea typeface="HG丸ｺﾞｼｯｸM-PRO" panose="020F0600000000000000" pitchFamily="50" charset="-128"/>
              </a:rPr>
              <a:t>・生協がちゃんと運営されていたか</a:t>
            </a:r>
            <a:endParaRPr lang="en-US" altLang="ja-JP" sz="3600" dirty="0">
              <a:latin typeface="HG丸ｺﾞｼｯｸM-PRO" panose="020F0600000000000000" pitchFamily="50" charset="-128"/>
              <a:ea typeface="HG丸ｺﾞｼｯｸM-PRO" panose="020F0600000000000000" pitchFamily="50" charset="-128"/>
            </a:endParaRPr>
          </a:p>
          <a:p>
            <a:pPr>
              <a:spcBef>
                <a:spcPct val="0"/>
              </a:spcBef>
              <a:buClrTx/>
              <a:buSzTx/>
              <a:buFontTx/>
              <a:buNone/>
            </a:pPr>
            <a:r>
              <a:rPr lang="ja-JP" altLang="en-US" sz="3600" dirty="0">
                <a:latin typeface="HG丸ｺﾞｼｯｸM-PRO" panose="020F0600000000000000" pitchFamily="50" charset="-128"/>
                <a:ea typeface="HG丸ｺﾞｼｯｸM-PRO" panose="020F0600000000000000" pitchFamily="50" charset="-128"/>
              </a:rPr>
              <a:t>・学生委員会はどのような活動をしたか</a:t>
            </a:r>
          </a:p>
        </p:txBody>
      </p:sp>
    </p:spTree>
    <p:extLst>
      <p:ext uri="{BB962C8B-B14F-4D97-AF65-F5344CB8AC3E}">
        <p14:creationId xmlns:p14="http://schemas.microsoft.com/office/powerpoint/2010/main" val="31863448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0D6C556-ECA0-45FD-ABBB-493879695EAE}"/>
              </a:ext>
            </a:extLst>
          </p:cNvPr>
          <p:cNvSpPr>
            <a:spLocks noGrp="1"/>
          </p:cNvSpPr>
          <p:nvPr>
            <p:ph type="title"/>
          </p:nvPr>
        </p:nvSpPr>
        <p:spPr/>
        <p:txBody>
          <a:bodyPr/>
          <a:lstStyle/>
          <a:p>
            <a:r>
              <a:rPr kumimoji="1" lang="ja-JP" altLang="en-US" dirty="0"/>
              <a:t>総代会は何する</a:t>
            </a:r>
            <a:r>
              <a:rPr lang="ja-JP" altLang="en-US" dirty="0"/>
              <a:t>場なの</a:t>
            </a:r>
            <a:r>
              <a:rPr kumimoji="1" lang="ja-JP" altLang="en-US" dirty="0"/>
              <a:t>？</a:t>
            </a:r>
          </a:p>
        </p:txBody>
      </p:sp>
      <p:sp>
        <p:nvSpPr>
          <p:cNvPr id="7" name="タイトル 1">
            <a:extLst>
              <a:ext uri="{FF2B5EF4-FFF2-40B4-BE49-F238E27FC236}">
                <a16:creationId xmlns:a16="http://schemas.microsoft.com/office/drawing/2014/main" id="{C5F1F737-66EF-4AE0-A16A-3A7EBDCD3C09}"/>
              </a:ext>
            </a:extLst>
          </p:cNvPr>
          <p:cNvSpPr txBox="1">
            <a:spLocks noChangeArrowheads="1"/>
          </p:cNvSpPr>
          <p:nvPr/>
        </p:nvSpPr>
        <p:spPr>
          <a:xfrm>
            <a:off x="994569" y="2057400"/>
            <a:ext cx="10972800" cy="1371600"/>
          </a:xfrm>
          <a:prstGeom prst="rect">
            <a:avLst/>
          </a:prstGeom>
        </p:spPr>
        <p:txBody>
          <a:bodyPr anchor="ct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b="1" dirty="0">
                <a:latin typeface="HG丸ｺﾞｼｯｸM-PRO" panose="020F0600000000000000" pitchFamily="50" charset="-128"/>
                <a:ea typeface="HG丸ｺﾞｼｯｸM-PRO" panose="020F0600000000000000" pitchFamily="50" charset="-128"/>
              </a:rPr>
              <a:t>②方針・予算を確認する場</a:t>
            </a:r>
            <a:br>
              <a:rPr lang="ja-JP" altLang="en-US" b="1" dirty="0">
                <a:latin typeface="HG丸ｺﾞｼｯｸM-PRO" panose="020F0600000000000000" pitchFamily="50" charset="-128"/>
                <a:ea typeface="HG丸ｺﾞｼｯｸM-PRO" panose="020F0600000000000000" pitchFamily="50" charset="-128"/>
              </a:rPr>
            </a:br>
            <a:endParaRPr lang="ja-JP" altLang="en-US" dirty="0"/>
          </a:p>
        </p:txBody>
      </p:sp>
      <p:sp>
        <p:nvSpPr>
          <p:cNvPr id="5" name="テキスト ボックス 3">
            <a:extLst>
              <a:ext uri="{FF2B5EF4-FFF2-40B4-BE49-F238E27FC236}">
                <a16:creationId xmlns:a16="http://schemas.microsoft.com/office/drawing/2014/main" id="{F05ED5AE-B4B6-489D-9986-8EF3AB9F4B4D}"/>
              </a:ext>
            </a:extLst>
          </p:cNvPr>
          <p:cNvSpPr txBox="1">
            <a:spLocks noChangeArrowheads="1"/>
          </p:cNvSpPr>
          <p:nvPr/>
        </p:nvSpPr>
        <p:spPr bwMode="auto">
          <a:xfrm>
            <a:off x="1919288" y="2954169"/>
            <a:ext cx="9123362"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SzTx/>
              <a:buFontTx/>
              <a:buNone/>
            </a:pPr>
            <a:r>
              <a:rPr lang="ja-JP" altLang="en-US" sz="4400" dirty="0">
                <a:latin typeface="HG丸ｺﾞｼｯｸM-PRO" panose="020F0600000000000000" pitchFamily="50" charset="-128"/>
                <a:ea typeface="HG丸ｺﾞｼｯｸM-PRO" panose="020F0600000000000000" pitchFamily="50" charset="-128"/>
              </a:rPr>
              <a:t>次年度の課題、活動方針、</a:t>
            </a:r>
          </a:p>
          <a:p>
            <a:pPr eaLnBrk="1" hangingPunct="1">
              <a:spcBef>
                <a:spcPct val="0"/>
              </a:spcBef>
              <a:buClrTx/>
              <a:buSzTx/>
              <a:buFontTx/>
              <a:buNone/>
            </a:pPr>
            <a:r>
              <a:rPr lang="ja-JP" altLang="en-US" sz="4400" dirty="0">
                <a:latin typeface="HG丸ｺﾞｼｯｸM-PRO" panose="020F0600000000000000" pitchFamily="50" charset="-128"/>
                <a:ea typeface="HG丸ｺﾞｼｯｸM-PRO" panose="020F0600000000000000" pitchFamily="50" charset="-128"/>
              </a:rPr>
              <a:t>予算案の提案</a:t>
            </a:r>
          </a:p>
          <a:p>
            <a:pPr eaLnBrk="1" hangingPunct="1">
              <a:spcBef>
                <a:spcPct val="0"/>
              </a:spcBef>
              <a:buClrTx/>
              <a:buSzTx/>
              <a:buFontTx/>
              <a:buNone/>
            </a:pPr>
            <a:r>
              <a:rPr lang="ja-JP" altLang="en-US" sz="4400" dirty="0">
                <a:latin typeface="HG丸ｺﾞｼｯｸM-PRO" panose="020F0600000000000000" pitchFamily="50" charset="-128"/>
                <a:ea typeface="HG丸ｺﾞｼｯｸM-PRO" panose="020F0600000000000000" pitchFamily="50" charset="-128"/>
              </a:rPr>
              <a:t>目指すことをみんなで一致させる</a:t>
            </a:r>
            <a:endParaRPr lang="en-US" altLang="ja-JP" sz="4400"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28202926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0D6C556-ECA0-45FD-ABBB-493879695EAE}"/>
              </a:ext>
            </a:extLst>
          </p:cNvPr>
          <p:cNvSpPr>
            <a:spLocks noGrp="1"/>
          </p:cNvSpPr>
          <p:nvPr>
            <p:ph type="title"/>
          </p:nvPr>
        </p:nvSpPr>
        <p:spPr/>
        <p:txBody>
          <a:bodyPr/>
          <a:lstStyle/>
          <a:p>
            <a:r>
              <a:rPr kumimoji="1" lang="ja-JP" altLang="en-US" dirty="0"/>
              <a:t>総代会は何する</a:t>
            </a:r>
            <a:r>
              <a:rPr lang="ja-JP" altLang="en-US" dirty="0"/>
              <a:t>場なの</a:t>
            </a:r>
            <a:r>
              <a:rPr kumimoji="1" lang="ja-JP" altLang="en-US" dirty="0"/>
              <a:t>？</a:t>
            </a:r>
          </a:p>
        </p:txBody>
      </p:sp>
      <p:sp>
        <p:nvSpPr>
          <p:cNvPr id="7" name="タイトル 1">
            <a:extLst>
              <a:ext uri="{FF2B5EF4-FFF2-40B4-BE49-F238E27FC236}">
                <a16:creationId xmlns:a16="http://schemas.microsoft.com/office/drawing/2014/main" id="{C5F1F737-66EF-4AE0-A16A-3A7EBDCD3C09}"/>
              </a:ext>
            </a:extLst>
          </p:cNvPr>
          <p:cNvSpPr txBox="1">
            <a:spLocks noChangeArrowheads="1"/>
          </p:cNvSpPr>
          <p:nvPr/>
        </p:nvSpPr>
        <p:spPr>
          <a:xfrm>
            <a:off x="994569" y="2057400"/>
            <a:ext cx="10972800" cy="1371600"/>
          </a:xfrm>
          <a:prstGeom prst="rect">
            <a:avLst/>
          </a:prstGeom>
        </p:spPr>
        <p:txBody>
          <a:bodyPr anchor="ct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b="1" dirty="0">
                <a:latin typeface="HG丸ｺﾞｼｯｸM-PRO" panose="020F0600000000000000" pitchFamily="50" charset="-128"/>
                <a:ea typeface="HG丸ｺﾞｼｯｸM-PRO" panose="020F0600000000000000" pitchFamily="50" charset="-128"/>
              </a:rPr>
              <a:t>③役員選出の場</a:t>
            </a:r>
            <a:br>
              <a:rPr lang="ja-JP" altLang="en-US" b="1" dirty="0">
                <a:latin typeface="HG丸ｺﾞｼｯｸM-PRO" panose="020F0600000000000000" pitchFamily="50" charset="-128"/>
                <a:ea typeface="HG丸ｺﾞｼｯｸM-PRO" panose="020F0600000000000000" pitchFamily="50" charset="-128"/>
              </a:rPr>
            </a:br>
            <a:endParaRPr lang="ja-JP" altLang="en-US" dirty="0"/>
          </a:p>
        </p:txBody>
      </p:sp>
      <p:sp>
        <p:nvSpPr>
          <p:cNvPr id="5" name="テキスト ボックス 1">
            <a:extLst>
              <a:ext uri="{FF2B5EF4-FFF2-40B4-BE49-F238E27FC236}">
                <a16:creationId xmlns:a16="http://schemas.microsoft.com/office/drawing/2014/main" id="{18CB9728-9A05-4200-AA6E-0392F94AF2E6}"/>
              </a:ext>
            </a:extLst>
          </p:cNvPr>
          <p:cNvSpPr txBox="1">
            <a:spLocks noChangeArrowheads="1"/>
          </p:cNvSpPr>
          <p:nvPr/>
        </p:nvSpPr>
        <p:spPr bwMode="auto">
          <a:xfrm>
            <a:off x="2063750" y="2815035"/>
            <a:ext cx="857726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ClrTx/>
              <a:buSzTx/>
              <a:buFontTx/>
              <a:buNone/>
            </a:pPr>
            <a:r>
              <a:rPr lang="ja-JP" altLang="en-US" sz="4000" dirty="0">
                <a:latin typeface="HG丸ｺﾞｼｯｸM-PRO" panose="020F0600000000000000" pitchFamily="50" charset="-128"/>
                <a:ea typeface="HG丸ｺﾞｼｯｸM-PRO" panose="020F0600000000000000" pitchFamily="50" charset="-128"/>
              </a:rPr>
              <a:t>理事や監事などの役員を選ぶ</a:t>
            </a:r>
          </a:p>
        </p:txBody>
      </p:sp>
      <p:sp>
        <p:nvSpPr>
          <p:cNvPr id="6" name="角丸四角形 4">
            <a:extLst>
              <a:ext uri="{FF2B5EF4-FFF2-40B4-BE49-F238E27FC236}">
                <a16:creationId xmlns:a16="http://schemas.microsoft.com/office/drawing/2014/main" id="{76274284-41E6-4E49-94AA-89479F22B00A}"/>
              </a:ext>
            </a:extLst>
          </p:cNvPr>
          <p:cNvSpPr/>
          <p:nvPr/>
        </p:nvSpPr>
        <p:spPr bwMode="auto">
          <a:xfrm>
            <a:off x="1235869" y="3666331"/>
            <a:ext cx="1655763" cy="604837"/>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3600" dirty="0">
                <a:solidFill>
                  <a:schemeClr val="tx1"/>
                </a:solidFill>
              </a:rPr>
              <a:t>理事</a:t>
            </a:r>
          </a:p>
        </p:txBody>
      </p:sp>
      <p:sp>
        <p:nvSpPr>
          <p:cNvPr id="9" name="テキスト ボックス 2">
            <a:extLst>
              <a:ext uri="{FF2B5EF4-FFF2-40B4-BE49-F238E27FC236}">
                <a16:creationId xmlns:a16="http://schemas.microsoft.com/office/drawing/2014/main" id="{DBEF2B73-4BD8-4B7C-95B7-DCB1062E85E4}"/>
              </a:ext>
            </a:extLst>
          </p:cNvPr>
          <p:cNvSpPr txBox="1">
            <a:spLocks noChangeArrowheads="1"/>
          </p:cNvSpPr>
          <p:nvPr/>
        </p:nvSpPr>
        <p:spPr bwMode="auto">
          <a:xfrm>
            <a:off x="3054348" y="3715147"/>
            <a:ext cx="7670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ClrTx/>
              <a:buSzTx/>
              <a:buFontTx/>
              <a:buNone/>
            </a:pPr>
            <a:r>
              <a:rPr lang="ja-JP" altLang="en-US" sz="2800" dirty="0">
                <a:latin typeface="HG丸ｺﾞｼｯｸM-PRO" panose="020F0600000000000000" pitchFamily="50" charset="-128"/>
                <a:ea typeface="HG丸ｺﾞｼｯｸM-PRO" panose="020F0600000000000000" pitchFamily="50" charset="-128"/>
              </a:rPr>
              <a:t>１年間生協の運営を引っ張っていく</a:t>
            </a:r>
          </a:p>
        </p:txBody>
      </p:sp>
      <p:sp>
        <p:nvSpPr>
          <p:cNvPr id="10" name="角丸四角形 6">
            <a:extLst>
              <a:ext uri="{FF2B5EF4-FFF2-40B4-BE49-F238E27FC236}">
                <a16:creationId xmlns:a16="http://schemas.microsoft.com/office/drawing/2014/main" id="{333B0144-7AD3-4194-BDA3-3AA77971CBFD}"/>
              </a:ext>
            </a:extLst>
          </p:cNvPr>
          <p:cNvSpPr/>
          <p:nvPr/>
        </p:nvSpPr>
        <p:spPr bwMode="auto">
          <a:xfrm>
            <a:off x="1235869" y="4459288"/>
            <a:ext cx="1655763" cy="604838"/>
          </a:xfrm>
          <a:prstGeom prst="roundRect">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3600" dirty="0">
                <a:solidFill>
                  <a:schemeClr val="tx1"/>
                </a:solidFill>
              </a:rPr>
              <a:t>監事</a:t>
            </a:r>
          </a:p>
        </p:txBody>
      </p:sp>
      <p:sp>
        <p:nvSpPr>
          <p:cNvPr id="11" name="テキスト ボックス 7">
            <a:extLst>
              <a:ext uri="{FF2B5EF4-FFF2-40B4-BE49-F238E27FC236}">
                <a16:creationId xmlns:a16="http://schemas.microsoft.com/office/drawing/2014/main" id="{6BCE4691-835D-4711-983D-413E12CBE53B}"/>
              </a:ext>
            </a:extLst>
          </p:cNvPr>
          <p:cNvSpPr txBox="1">
            <a:spLocks noChangeArrowheads="1"/>
          </p:cNvSpPr>
          <p:nvPr/>
        </p:nvSpPr>
        <p:spPr bwMode="auto">
          <a:xfrm>
            <a:off x="3054348" y="4322763"/>
            <a:ext cx="8299451"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ClrTx/>
              <a:buSzTx/>
              <a:buFontTx/>
              <a:buNone/>
            </a:pPr>
            <a:r>
              <a:rPr lang="ja-JP" altLang="en-US" sz="2800" dirty="0">
                <a:latin typeface="HG丸ｺﾞｼｯｸM-PRO" panose="020F0600000000000000" pitchFamily="50" charset="-128"/>
                <a:ea typeface="HG丸ｺﾞｼｯｸM-PRO" panose="020F0600000000000000" pitchFamily="50" charset="-128"/>
              </a:rPr>
              <a:t>理事がルールに基づいて活動しているか</a:t>
            </a:r>
            <a:endParaRPr lang="en-US" altLang="ja-JP" sz="2800" dirty="0">
              <a:latin typeface="HG丸ｺﾞｼｯｸM-PRO" panose="020F0600000000000000" pitchFamily="50" charset="-128"/>
              <a:ea typeface="HG丸ｺﾞｼｯｸM-PRO" panose="020F0600000000000000" pitchFamily="50" charset="-128"/>
            </a:endParaRPr>
          </a:p>
          <a:p>
            <a:pPr>
              <a:spcBef>
                <a:spcPct val="0"/>
              </a:spcBef>
              <a:buClrTx/>
              <a:buSzTx/>
              <a:buFontTx/>
              <a:buNone/>
            </a:pPr>
            <a:r>
              <a:rPr lang="ja-JP" altLang="en-US" sz="2800" dirty="0">
                <a:latin typeface="HG丸ｺﾞｼｯｸM-PRO" panose="020F0600000000000000" pitchFamily="50" charset="-128"/>
                <a:ea typeface="HG丸ｺﾞｼｯｸM-PRO" panose="020F0600000000000000" pitchFamily="50" charset="-128"/>
              </a:rPr>
              <a:t>チェックする</a:t>
            </a:r>
          </a:p>
        </p:txBody>
      </p:sp>
    </p:spTree>
    <p:extLst>
      <p:ext uri="{BB962C8B-B14F-4D97-AF65-F5344CB8AC3E}">
        <p14:creationId xmlns:p14="http://schemas.microsoft.com/office/powerpoint/2010/main" val="12819877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タイトル 1">
            <a:extLst>
              <a:ext uri="{FF2B5EF4-FFF2-40B4-BE49-F238E27FC236}">
                <a16:creationId xmlns:a16="http://schemas.microsoft.com/office/drawing/2014/main" id="{6A3E1633-0E1E-45AA-B98F-7E646481F101}"/>
              </a:ext>
            </a:extLst>
          </p:cNvPr>
          <p:cNvSpPr>
            <a:spLocks noGrp="1"/>
          </p:cNvSpPr>
          <p:nvPr>
            <p:ph type="title"/>
          </p:nvPr>
        </p:nvSpPr>
        <p:spPr>
          <a:xfrm>
            <a:off x="356259" y="1714686"/>
            <a:ext cx="7030192" cy="1101068"/>
          </a:xfrm>
        </p:spPr>
        <p:txBody>
          <a:bodyPr/>
          <a:lstStyle/>
          <a:p>
            <a:r>
              <a:rPr lang="ja-JP" altLang="en-US" dirty="0">
                <a:latin typeface="BIZ UDPゴシック" panose="020B0400000000000000" pitchFamily="50" charset="-128"/>
                <a:ea typeface="BIZ UDPゴシック" panose="020B0400000000000000" pitchFamily="50" charset="-128"/>
              </a:rPr>
              <a:t>◆そもそも大学生協って</a:t>
            </a:r>
            <a:r>
              <a:rPr kumimoji="1" lang="ja-JP" altLang="en-US" dirty="0">
                <a:latin typeface="BIZ UDPゴシック" panose="020B0400000000000000" pitchFamily="50" charset="-128"/>
                <a:ea typeface="BIZ UDPゴシック" panose="020B0400000000000000" pitchFamily="50" charset="-128"/>
              </a:rPr>
              <a:t>？</a:t>
            </a:r>
          </a:p>
        </p:txBody>
      </p:sp>
      <p:sp>
        <p:nvSpPr>
          <p:cNvPr id="17" name="タイトル 1">
            <a:extLst>
              <a:ext uri="{FF2B5EF4-FFF2-40B4-BE49-F238E27FC236}">
                <a16:creationId xmlns:a16="http://schemas.microsoft.com/office/drawing/2014/main" id="{2C973062-C67F-456B-BE82-A1D5F23AFF9E}"/>
              </a:ext>
            </a:extLst>
          </p:cNvPr>
          <p:cNvSpPr txBox="1">
            <a:spLocks/>
          </p:cNvSpPr>
          <p:nvPr/>
        </p:nvSpPr>
        <p:spPr>
          <a:xfrm>
            <a:off x="838199" y="136525"/>
            <a:ext cx="10515601" cy="1101068"/>
          </a:xfrm>
          <a:prstGeom prst="rect">
            <a:avLst/>
          </a:prstGeom>
        </p:spPr>
        <p:txBody>
          <a:bodyPr anchor="ct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dirty="0"/>
              <a:t>＜</a:t>
            </a:r>
            <a:r>
              <a:rPr lang="en-US" altLang="ja-JP" dirty="0"/>
              <a:t>CONTENTS</a:t>
            </a:r>
            <a:r>
              <a:rPr lang="ja-JP" altLang="en-US" dirty="0"/>
              <a:t>＞</a:t>
            </a:r>
          </a:p>
        </p:txBody>
      </p:sp>
      <p:sp>
        <p:nvSpPr>
          <p:cNvPr id="7" name="タイトル 1">
            <a:extLst>
              <a:ext uri="{FF2B5EF4-FFF2-40B4-BE49-F238E27FC236}">
                <a16:creationId xmlns:a16="http://schemas.microsoft.com/office/drawing/2014/main" id="{4374580C-D0DC-4EB1-AF76-976F75732BB9}"/>
              </a:ext>
            </a:extLst>
          </p:cNvPr>
          <p:cNvSpPr txBox="1">
            <a:spLocks/>
          </p:cNvSpPr>
          <p:nvPr/>
        </p:nvSpPr>
        <p:spPr>
          <a:xfrm>
            <a:off x="936170" y="2508353"/>
            <a:ext cx="9739746" cy="1101068"/>
          </a:xfrm>
          <a:prstGeom prst="rect">
            <a:avLst/>
          </a:prstGeom>
        </p:spPr>
        <p:txBody>
          <a:bodyPr anchor="ct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dirty="0">
                <a:latin typeface="BIZ UDPゴシック" panose="020B0400000000000000" pitchFamily="50" charset="-128"/>
                <a:ea typeface="BIZ UDPゴシック" panose="020B0400000000000000" pitchFamily="50" charset="-128"/>
              </a:rPr>
              <a:t>◆組合員みんなでおこなう３つのこと</a:t>
            </a:r>
          </a:p>
        </p:txBody>
      </p:sp>
      <p:sp>
        <p:nvSpPr>
          <p:cNvPr id="9" name="タイトル 1">
            <a:extLst>
              <a:ext uri="{FF2B5EF4-FFF2-40B4-BE49-F238E27FC236}">
                <a16:creationId xmlns:a16="http://schemas.microsoft.com/office/drawing/2014/main" id="{14CE66E1-B5F3-4D07-8C75-BAAE38C6A239}"/>
              </a:ext>
            </a:extLst>
          </p:cNvPr>
          <p:cNvSpPr txBox="1">
            <a:spLocks/>
          </p:cNvSpPr>
          <p:nvPr/>
        </p:nvSpPr>
        <p:spPr>
          <a:xfrm>
            <a:off x="1492332" y="3302020"/>
            <a:ext cx="9739746" cy="1101068"/>
          </a:xfrm>
          <a:prstGeom prst="rect">
            <a:avLst/>
          </a:prstGeom>
        </p:spPr>
        <p:txBody>
          <a:bodyPr anchor="ct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dirty="0">
                <a:latin typeface="BIZ UDPゴシック" panose="020B0400000000000000" pitchFamily="50" charset="-128"/>
                <a:ea typeface="BIZ UDPゴシック" panose="020B0400000000000000" pitchFamily="50" charset="-128"/>
              </a:rPr>
              <a:t>◆総代さんの役割</a:t>
            </a:r>
          </a:p>
        </p:txBody>
      </p:sp>
      <p:sp>
        <p:nvSpPr>
          <p:cNvPr id="10" name="タイトル 1">
            <a:extLst>
              <a:ext uri="{FF2B5EF4-FFF2-40B4-BE49-F238E27FC236}">
                <a16:creationId xmlns:a16="http://schemas.microsoft.com/office/drawing/2014/main" id="{DB2774B5-C4A9-4584-883F-A1EBBBE35178}"/>
              </a:ext>
            </a:extLst>
          </p:cNvPr>
          <p:cNvSpPr txBox="1">
            <a:spLocks/>
          </p:cNvSpPr>
          <p:nvPr/>
        </p:nvSpPr>
        <p:spPr>
          <a:xfrm>
            <a:off x="2048494" y="4033030"/>
            <a:ext cx="9739746" cy="1101068"/>
          </a:xfrm>
          <a:prstGeom prst="rect">
            <a:avLst/>
          </a:prstGeom>
        </p:spPr>
        <p:txBody>
          <a:bodyPr anchor="ct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dirty="0">
                <a:latin typeface="BIZ UDPゴシック" panose="020B0400000000000000" pitchFamily="50" charset="-128"/>
                <a:ea typeface="BIZ UDPゴシック" panose="020B0400000000000000" pitchFamily="50" charset="-128"/>
              </a:rPr>
              <a:t>◆総代会は何する場なの？</a:t>
            </a:r>
          </a:p>
        </p:txBody>
      </p:sp>
      <p:sp>
        <p:nvSpPr>
          <p:cNvPr id="11" name="タイトル 1">
            <a:extLst>
              <a:ext uri="{FF2B5EF4-FFF2-40B4-BE49-F238E27FC236}">
                <a16:creationId xmlns:a16="http://schemas.microsoft.com/office/drawing/2014/main" id="{B6C73A9B-71A7-425F-9D84-1D9D3E93FA36}"/>
              </a:ext>
            </a:extLst>
          </p:cNvPr>
          <p:cNvSpPr txBox="1">
            <a:spLocks/>
          </p:cNvSpPr>
          <p:nvPr/>
        </p:nvSpPr>
        <p:spPr>
          <a:xfrm>
            <a:off x="2604656" y="4826697"/>
            <a:ext cx="9739746" cy="1101068"/>
          </a:xfrm>
          <a:prstGeom prst="rect">
            <a:avLst/>
          </a:prstGeom>
        </p:spPr>
        <p:txBody>
          <a:bodyPr anchor="ct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dirty="0">
                <a:latin typeface="BIZ UDPゴシック" panose="020B0400000000000000" pitchFamily="50" charset="-128"/>
                <a:ea typeface="BIZ UDPゴシック" panose="020B0400000000000000" pitchFamily="50" charset="-128"/>
              </a:rPr>
              <a:t>◆こんなことやろう！</a:t>
            </a:r>
          </a:p>
        </p:txBody>
      </p:sp>
      <p:pic>
        <p:nvPicPr>
          <p:cNvPr id="5" name="図 4" descr="おもちゃ, 人形, 部屋 が含まれている画像&#10;&#10;自動的に生成された説明">
            <a:extLst>
              <a:ext uri="{FF2B5EF4-FFF2-40B4-BE49-F238E27FC236}">
                <a16:creationId xmlns:a16="http://schemas.microsoft.com/office/drawing/2014/main" id="{79881C1E-758A-44DD-B2B9-B722E074BA8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754660" y="3714253"/>
            <a:ext cx="3311661" cy="1738622"/>
          </a:xfrm>
          <a:prstGeom prst="rect">
            <a:avLst/>
          </a:prstGeom>
        </p:spPr>
      </p:pic>
    </p:spTree>
    <p:extLst>
      <p:ext uri="{BB962C8B-B14F-4D97-AF65-F5344CB8AC3E}">
        <p14:creationId xmlns:p14="http://schemas.microsoft.com/office/powerpoint/2010/main" val="14220955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0D6C556-ECA0-45FD-ABBB-493879695EAE}"/>
              </a:ext>
            </a:extLst>
          </p:cNvPr>
          <p:cNvSpPr>
            <a:spLocks noGrp="1"/>
          </p:cNvSpPr>
          <p:nvPr>
            <p:ph type="title"/>
          </p:nvPr>
        </p:nvSpPr>
        <p:spPr/>
        <p:txBody>
          <a:bodyPr/>
          <a:lstStyle/>
          <a:p>
            <a:r>
              <a:rPr kumimoji="1" lang="ja-JP" altLang="en-US" dirty="0"/>
              <a:t>総代会は何する</a:t>
            </a:r>
            <a:r>
              <a:rPr lang="ja-JP" altLang="en-US" dirty="0"/>
              <a:t>場なの</a:t>
            </a:r>
            <a:r>
              <a:rPr kumimoji="1" lang="ja-JP" altLang="en-US" dirty="0"/>
              <a:t>？</a:t>
            </a:r>
          </a:p>
        </p:txBody>
      </p:sp>
      <p:sp>
        <p:nvSpPr>
          <p:cNvPr id="7" name="タイトル 1">
            <a:extLst>
              <a:ext uri="{FF2B5EF4-FFF2-40B4-BE49-F238E27FC236}">
                <a16:creationId xmlns:a16="http://schemas.microsoft.com/office/drawing/2014/main" id="{C5F1F737-66EF-4AE0-A16A-3A7EBDCD3C09}"/>
              </a:ext>
            </a:extLst>
          </p:cNvPr>
          <p:cNvSpPr txBox="1">
            <a:spLocks noChangeArrowheads="1"/>
          </p:cNvSpPr>
          <p:nvPr/>
        </p:nvSpPr>
        <p:spPr>
          <a:xfrm>
            <a:off x="994569" y="2057400"/>
            <a:ext cx="10972800" cy="1371600"/>
          </a:xfrm>
          <a:prstGeom prst="rect">
            <a:avLst/>
          </a:prstGeom>
        </p:spPr>
        <p:txBody>
          <a:bodyPr anchor="ct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b="1" dirty="0">
                <a:latin typeface="HG丸ｺﾞｼｯｸM-PRO" panose="020F0600000000000000" pitchFamily="50" charset="-128"/>
                <a:ea typeface="HG丸ｺﾞｼｯｸM-PRO" panose="020F0600000000000000" pitchFamily="50" charset="-128"/>
              </a:rPr>
              <a:t>④組合員が参加する場</a:t>
            </a:r>
            <a:br>
              <a:rPr lang="ja-JP" altLang="en-US" b="1" dirty="0">
                <a:latin typeface="HG丸ｺﾞｼｯｸM-PRO" panose="020F0600000000000000" pitchFamily="50" charset="-128"/>
                <a:ea typeface="HG丸ｺﾞｼｯｸM-PRO" panose="020F0600000000000000" pitchFamily="50" charset="-128"/>
              </a:rPr>
            </a:br>
            <a:endParaRPr lang="ja-JP" altLang="en-US" dirty="0"/>
          </a:p>
        </p:txBody>
      </p:sp>
      <p:sp>
        <p:nvSpPr>
          <p:cNvPr id="12" name="テキスト ボックス 1">
            <a:extLst>
              <a:ext uri="{FF2B5EF4-FFF2-40B4-BE49-F238E27FC236}">
                <a16:creationId xmlns:a16="http://schemas.microsoft.com/office/drawing/2014/main" id="{54CCBCC0-79AD-419F-AF2C-E1E604473145}"/>
              </a:ext>
            </a:extLst>
          </p:cNvPr>
          <p:cNvSpPr txBox="1">
            <a:spLocks noChangeArrowheads="1"/>
          </p:cNvSpPr>
          <p:nvPr/>
        </p:nvSpPr>
        <p:spPr bwMode="auto">
          <a:xfrm>
            <a:off x="1768473" y="2956145"/>
            <a:ext cx="9899651"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SzTx/>
              <a:buFontTx/>
              <a:buNone/>
            </a:pPr>
            <a:r>
              <a:rPr lang="ja-JP" altLang="en-US" dirty="0">
                <a:latin typeface="HG丸ｺﾞｼｯｸM-PRO" panose="020F0600000000000000" pitchFamily="50" charset="-128"/>
                <a:ea typeface="HG丸ｺﾞｼｯｸM-PRO" panose="020F0600000000000000" pitchFamily="50" charset="-128"/>
              </a:rPr>
              <a:t>直接参加したり、</a:t>
            </a:r>
            <a:endParaRPr lang="en-US" altLang="ja-JP" dirty="0">
              <a:latin typeface="HG丸ｺﾞｼｯｸM-PRO" panose="020F0600000000000000" pitchFamily="50" charset="-128"/>
              <a:ea typeface="HG丸ｺﾞｼｯｸM-PRO" panose="020F0600000000000000" pitchFamily="50" charset="-128"/>
            </a:endParaRPr>
          </a:p>
          <a:p>
            <a:pPr eaLnBrk="1" hangingPunct="1">
              <a:spcBef>
                <a:spcPct val="0"/>
              </a:spcBef>
              <a:buClrTx/>
              <a:buSzTx/>
              <a:buFontTx/>
              <a:buNone/>
            </a:pPr>
            <a:r>
              <a:rPr lang="ja-JP" altLang="en-US" dirty="0">
                <a:latin typeface="HG丸ｺﾞｼｯｸM-PRO" panose="020F0600000000000000" pitchFamily="50" charset="-128"/>
                <a:ea typeface="HG丸ｺﾞｼｯｸM-PRO" panose="020F0600000000000000" pitchFamily="50" charset="-128"/>
              </a:rPr>
              <a:t>アンケートなどで間接的な参加だったり</a:t>
            </a:r>
            <a:r>
              <a:rPr lang="en-US" altLang="ja-JP" dirty="0">
                <a:latin typeface="HG丸ｺﾞｼｯｸM-PRO" panose="020F0600000000000000" pitchFamily="50" charset="-128"/>
                <a:ea typeface="HG丸ｺﾞｼｯｸM-PRO" panose="020F0600000000000000" pitchFamily="50" charset="-128"/>
              </a:rPr>
              <a:t>…</a:t>
            </a:r>
            <a:r>
              <a:rPr lang="ja-JP" altLang="en-US" dirty="0">
                <a:latin typeface="HG丸ｺﾞｼｯｸM-PRO" panose="020F0600000000000000" pitchFamily="50" charset="-128"/>
                <a:ea typeface="HG丸ｺﾞｼｯｸM-PRO" panose="020F0600000000000000" pitchFamily="50" charset="-128"/>
              </a:rPr>
              <a:t>。</a:t>
            </a:r>
            <a:endParaRPr lang="en-US" altLang="ja-JP" dirty="0">
              <a:latin typeface="HG丸ｺﾞｼｯｸM-PRO" panose="020F0600000000000000" pitchFamily="50" charset="-128"/>
              <a:ea typeface="HG丸ｺﾞｼｯｸM-PRO" panose="020F0600000000000000" pitchFamily="50" charset="-128"/>
            </a:endParaRPr>
          </a:p>
          <a:p>
            <a:pPr eaLnBrk="1" hangingPunct="1">
              <a:spcBef>
                <a:spcPct val="0"/>
              </a:spcBef>
              <a:buClrTx/>
              <a:buSzTx/>
              <a:buFontTx/>
              <a:buNone/>
            </a:pPr>
            <a:endParaRPr lang="en-US" altLang="ja-JP" dirty="0">
              <a:latin typeface="HG丸ｺﾞｼｯｸM-PRO" panose="020F0600000000000000" pitchFamily="50" charset="-128"/>
              <a:ea typeface="HG丸ｺﾞｼｯｸM-PRO" panose="020F0600000000000000" pitchFamily="50" charset="-128"/>
            </a:endParaRPr>
          </a:p>
          <a:p>
            <a:pPr eaLnBrk="1" hangingPunct="1">
              <a:spcBef>
                <a:spcPct val="0"/>
              </a:spcBef>
              <a:buClrTx/>
              <a:buSzTx/>
              <a:buFontTx/>
              <a:buNone/>
            </a:pPr>
            <a:r>
              <a:rPr lang="ja-JP" altLang="en-US" dirty="0">
                <a:latin typeface="HG丸ｺﾞｼｯｸM-PRO" panose="020F0600000000000000" pitchFamily="50" charset="-128"/>
                <a:ea typeface="HG丸ｺﾞｼｯｸM-PRO" panose="020F0600000000000000" pitchFamily="50" charset="-128"/>
              </a:rPr>
              <a:t>生協の取り組みを知ったり、生協に意見を</a:t>
            </a:r>
            <a:r>
              <a:rPr lang="ja-JP" altLang="en-US" dirty="0">
                <a:solidFill>
                  <a:srgbClr val="FF0000"/>
                </a:solidFill>
                <a:latin typeface="HG丸ｺﾞｼｯｸM-PRO" panose="020F0600000000000000" pitchFamily="50" charset="-128"/>
                <a:ea typeface="HG丸ｺﾞｼｯｸM-PRO" panose="020F0600000000000000" pitchFamily="50" charset="-128"/>
              </a:rPr>
              <a:t>出せる</a:t>
            </a:r>
            <a:r>
              <a:rPr lang="ja-JP" altLang="en-US" dirty="0">
                <a:latin typeface="HG丸ｺﾞｼｯｸM-PRO" panose="020F0600000000000000" pitchFamily="50" charset="-128"/>
                <a:ea typeface="HG丸ｺﾞｼｯｸM-PRO" panose="020F0600000000000000" pitchFamily="50" charset="-128"/>
              </a:rPr>
              <a:t>場</a:t>
            </a:r>
          </a:p>
        </p:txBody>
      </p:sp>
    </p:spTree>
    <p:extLst>
      <p:ext uri="{BB962C8B-B14F-4D97-AF65-F5344CB8AC3E}">
        <p14:creationId xmlns:p14="http://schemas.microsoft.com/office/powerpoint/2010/main" val="17013717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タイトル 1">
            <a:extLst>
              <a:ext uri="{FF2B5EF4-FFF2-40B4-BE49-F238E27FC236}">
                <a16:creationId xmlns:a16="http://schemas.microsoft.com/office/drawing/2014/main" id="{AFC7431F-0FAE-4D72-A808-828AA8FD1BFD}"/>
              </a:ext>
            </a:extLst>
          </p:cNvPr>
          <p:cNvSpPr>
            <a:spLocks noGrp="1"/>
          </p:cNvSpPr>
          <p:nvPr>
            <p:ph type="title"/>
          </p:nvPr>
        </p:nvSpPr>
        <p:spPr>
          <a:xfrm>
            <a:off x="838199" y="136525"/>
            <a:ext cx="11249026" cy="1101068"/>
          </a:xfrm>
        </p:spPr>
        <p:txBody>
          <a:bodyPr/>
          <a:lstStyle/>
          <a:p>
            <a:r>
              <a:rPr lang="ja-JP" altLang="en-US" dirty="0"/>
              <a:t>こんなことやろう！</a:t>
            </a:r>
            <a:endParaRPr kumimoji="1" lang="ja-JP" altLang="en-US" dirty="0"/>
          </a:p>
        </p:txBody>
      </p:sp>
      <p:sp>
        <p:nvSpPr>
          <p:cNvPr id="5" name="タイトル 1">
            <a:extLst>
              <a:ext uri="{FF2B5EF4-FFF2-40B4-BE49-F238E27FC236}">
                <a16:creationId xmlns:a16="http://schemas.microsoft.com/office/drawing/2014/main" id="{85929D22-70B3-40F8-B5FE-0D5BD12EB2C8}"/>
              </a:ext>
            </a:extLst>
          </p:cNvPr>
          <p:cNvSpPr txBox="1">
            <a:spLocks/>
          </p:cNvSpPr>
          <p:nvPr/>
        </p:nvSpPr>
        <p:spPr>
          <a:xfrm>
            <a:off x="269606" y="1868342"/>
            <a:ext cx="12163858" cy="3855564"/>
          </a:xfrm>
          <a:prstGeom prst="rect">
            <a:avLst/>
          </a:prstGeom>
        </p:spPr>
        <p:txBody>
          <a:bodyPr anchor="ct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dirty="0"/>
              <a:t>①みんなで学習</a:t>
            </a:r>
            <a:endParaRPr lang="en-US" altLang="ja-JP" dirty="0"/>
          </a:p>
          <a:p>
            <a:r>
              <a:rPr lang="ja-JP" altLang="en-US" dirty="0"/>
              <a:t>②総代を選出しよう</a:t>
            </a:r>
            <a:endParaRPr lang="en-US" altLang="ja-JP" dirty="0"/>
          </a:p>
          <a:p>
            <a:r>
              <a:rPr lang="ja-JP" altLang="en-US" dirty="0"/>
              <a:t>③議案ダイジェスト・議案説明会</a:t>
            </a:r>
            <a:endParaRPr lang="en-US" altLang="ja-JP" dirty="0"/>
          </a:p>
          <a:p>
            <a:r>
              <a:rPr lang="ja-JP" altLang="en-US" dirty="0"/>
              <a:t>④総代会アンケート</a:t>
            </a:r>
            <a:endParaRPr lang="en-US" altLang="ja-JP" dirty="0"/>
          </a:p>
          <a:p>
            <a:r>
              <a:rPr lang="ja-JP" altLang="en-US" dirty="0"/>
              <a:t>⑤議案書の工夫</a:t>
            </a:r>
            <a:endParaRPr lang="en-US" altLang="ja-JP" dirty="0"/>
          </a:p>
          <a:p>
            <a:r>
              <a:rPr lang="ja-JP" altLang="en-US" dirty="0"/>
              <a:t>⑥学生委員会方針を総代会で承認してもらう</a:t>
            </a:r>
          </a:p>
        </p:txBody>
      </p:sp>
    </p:spTree>
    <p:extLst>
      <p:ext uri="{BB962C8B-B14F-4D97-AF65-F5344CB8AC3E}">
        <p14:creationId xmlns:p14="http://schemas.microsoft.com/office/powerpoint/2010/main" val="22729594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0D6C556-ECA0-45FD-ABBB-493879695EAE}"/>
              </a:ext>
            </a:extLst>
          </p:cNvPr>
          <p:cNvSpPr>
            <a:spLocks noGrp="1"/>
          </p:cNvSpPr>
          <p:nvPr>
            <p:ph type="title"/>
          </p:nvPr>
        </p:nvSpPr>
        <p:spPr/>
        <p:txBody>
          <a:bodyPr/>
          <a:lstStyle/>
          <a:p>
            <a:r>
              <a:rPr lang="ja-JP" altLang="en-US" dirty="0"/>
              <a:t>こんなことやろう！～①みんなで学習</a:t>
            </a:r>
            <a:endParaRPr kumimoji="1" lang="ja-JP" altLang="en-US" dirty="0"/>
          </a:p>
        </p:txBody>
      </p:sp>
      <p:sp>
        <p:nvSpPr>
          <p:cNvPr id="7" name="タイトル 1">
            <a:extLst>
              <a:ext uri="{FF2B5EF4-FFF2-40B4-BE49-F238E27FC236}">
                <a16:creationId xmlns:a16="http://schemas.microsoft.com/office/drawing/2014/main" id="{C5F1F737-66EF-4AE0-A16A-3A7EBDCD3C09}"/>
              </a:ext>
            </a:extLst>
          </p:cNvPr>
          <p:cNvSpPr txBox="1">
            <a:spLocks noChangeArrowheads="1"/>
          </p:cNvSpPr>
          <p:nvPr/>
        </p:nvSpPr>
        <p:spPr>
          <a:xfrm>
            <a:off x="994569" y="2057400"/>
            <a:ext cx="10972800" cy="1371600"/>
          </a:xfrm>
          <a:prstGeom prst="rect">
            <a:avLst/>
          </a:prstGeom>
        </p:spPr>
        <p:txBody>
          <a:bodyPr anchor="ct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b="1" dirty="0">
                <a:latin typeface="HG丸ｺﾞｼｯｸM-PRO" panose="020F0600000000000000" pitchFamily="50" charset="-128"/>
                <a:ea typeface="HG丸ｺﾞｼｯｸM-PRO" panose="020F0600000000000000" pitchFamily="50" charset="-128"/>
              </a:rPr>
              <a:t>①みんなで学習しよう。</a:t>
            </a:r>
            <a:br>
              <a:rPr lang="ja-JP" altLang="en-US" b="1" dirty="0">
                <a:latin typeface="HG丸ｺﾞｼｯｸM-PRO" panose="020F0600000000000000" pitchFamily="50" charset="-128"/>
                <a:ea typeface="HG丸ｺﾞｼｯｸM-PRO" panose="020F0600000000000000" pitchFamily="50" charset="-128"/>
              </a:rPr>
            </a:br>
            <a:endParaRPr lang="ja-JP" altLang="en-US" dirty="0"/>
          </a:p>
        </p:txBody>
      </p:sp>
      <p:sp>
        <p:nvSpPr>
          <p:cNvPr id="12" name="テキスト ボックス 1">
            <a:extLst>
              <a:ext uri="{FF2B5EF4-FFF2-40B4-BE49-F238E27FC236}">
                <a16:creationId xmlns:a16="http://schemas.microsoft.com/office/drawing/2014/main" id="{54CCBCC0-79AD-419F-AF2C-E1E604473145}"/>
              </a:ext>
            </a:extLst>
          </p:cNvPr>
          <p:cNvSpPr txBox="1">
            <a:spLocks noChangeArrowheads="1"/>
          </p:cNvSpPr>
          <p:nvPr/>
        </p:nvSpPr>
        <p:spPr bwMode="auto">
          <a:xfrm>
            <a:off x="1768473" y="2956145"/>
            <a:ext cx="9899651"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SzTx/>
              <a:buFontTx/>
              <a:buNone/>
            </a:pPr>
            <a:r>
              <a:rPr lang="ja-JP" altLang="en-US" dirty="0">
                <a:latin typeface="HG丸ｺﾞｼｯｸM-PRO" panose="020F0600000000000000" pitchFamily="50" charset="-128"/>
                <a:ea typeface="HG丸ｺﾞｼｯｸM-PRO" panose="020F0600000000000000" pitchFamily="50" charset="-128"/>
              </a:rPr>
              <a:t>・生協って何？</a:t>
            </a:r>
            <a:endParaRPr lang="en-US" altLang="ja-JP" dirty="0">
              <a:latin typeface="HG丸ｺﾞｼｯｸM-PRO" panose="020F0600000000000000" pitchFamily="50" charset="-128"/>
              <a:ea typeface="HG丸ｺﾞｼｯｸM-PRO" panose="020F0600000000000000" pitchFamily="50" charset="-128"/>
            </a:endParaRPr>
          </a:p>
          <a:p>
            <a:pPr eaLnBrk="1" hangingPunct="1">
              <a:spcBef>
                <a:spcPct val="0"/>
              </a:spcBef>
              <a:buClrTx/>
              <a:buSzTx/>
              <a:buFontTx/>
              <a:buNone/>
            </a:pPr>
            <a:r>
              <a:rPr lang="ja-JP" altLang="en-US" dirty="0">
                <a:latin typeface="HG丸ｺﾞｼｯｸM-PRO" panose="020F0600000000000000" pitchFamily="50" charset="-128"/>
                <a:ea typeface="HG丸ｺﾞｼｯｸM-PRO" panose="020F0600000000000000" pitchFamily="50" charset="-128"/>
              </a:rPr>
              <a:t>・理事や監事、総代や総代会って何？</a:t>
            </a:r>
            <a:endParaRPr lang="en-US" altLang="ja-JP" dirty="0">
              <a:latin typeface="HG丸ｺﾞｼｯｸM-PRO" panose="020F0600000000000000" pitchFamily="50" charset="-128"/>
              <a:ea typeface="HG丸ｺﾞｼｯｸM-PRO" panose="020F0600000000000000" pitchFamily="50" charset="-128"/>
            </a:endParaRPr>
          </a:p>
          <a:p>
            <a:pPr eaLnBrk="1" hangingPunct="1">
              <a:spcBef>
                <a:spcPct val="0"/>
              </a:spcBef>
              <a:buClrTx/>
              <a:buSzTx/>
              <a:buFontTx/>
              <a:buNone/>
            </a:pPr>
            <a:endParaRPr lang="en-US" altLang="ja-JP" dirty="0">
              <a:latin typeface="HG丸ｺﾞｼｯｸM-PRO" panose="020F0600000000000000" pitchFamily="50" charset="-128"/>
              <a:ea typeface="HG丸ｺﾞｼｯｸM-PRO" panose="020F0600000000000000" pitchFamily="50" charset="-128"/>
            </a:endParaRPr>
          </a:p>
          <a:p>
            <a:pPr eaLnBrk="1" hangingPunct="1">
              <a:spcBef>
                <a:spcPct val="0"/>
              </a:spcBef>
              <a:buClrTx/>
              <a:buSzTx/>
              <a:buFontTx/>
              <a:buNone/>
            </a:pPr>
            <a:r>
              <a:rPr lang="ja-JP" altLang="en-US" dirty="0">
                <a:latin typeface="HG丸ｺﾞｼｯｸM-PRO" panose="020F0600000000000000" pitchFamily="50" charset="-128"/>
                <a:ea typeface="HG丸ｺﾞｼｯｸM-PRO" panose="020F0600000000000000" pitchFamily="50" charset="-128"/>
              </a:rPr>
              <a:t>・生協が大切にしたいことはなんだろう。</a:t>
            </a:r>
          </a:p>
        </p:txBody>
      </p:sp>
    </p:spTree>
    <p:extLst>
      <p:ext uri="{BB962C8B-B14F-4D97-AF65-F5344CB8AC3E}">
        <p14:creationId xmlns:p14="http://schemas.microsoft.com/office/powerpoint/2010/main" val="14259620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EA712FBD-ED93-4594-9431-7CB2A2C6E6B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236949" y="2289406"/>
            <a:ext cx="1771952" cy="2493449"/>
          </a:xfrm>
          <a:prstGeom prst="rect">
            <a:avLst/>
          </a:prstGeom>
          <a:ln>
            <a:solidFill>
              <a:schemeClr val="tx1"/>
            </a:solidFill>
          </a:ln>
        </p:spPr>
      </p:pic>
      <p:pic>
        <p:nvPicPr>
          <p:cNvPr id="6" name="図 5">
            <a:extLst>
              <a:ext uri="{FF2B5EF4-FFF2-40B4-BE49-F238E27FC236}">
                <a16:creationId xmlns:a16="http://schemas.microsoft.com/office/drawing/2014/main" id="{0BB1E299-8C36-48AA-B668-612D4BBA534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076835" y="2700953"/>
            <a:ext cx="1818621" cy="2604394"/>
          </a:xfrm>
          <a:prstGeom prst="rect">
            <a:avLst/>
          </a:prstGeom>
          <a:ln>
            <a:solidFill>
              <a:schemeClr val="tx1"/>
            </a:solidFill>
          </a:ln>
        </p:spPr>
      </p:pic>
      <p:pic>
        <p:nvPicPr>
          <p:cNvPr id="8" name="図 7">
            <a:extLst>
              <a:ext uri="{FF2B5EF4-FFF2-40B4-BE49-F238E27FC236}">
                <a16:creationId xmlns:a16="http://schemas.microsoft.com/office/drawing/2014/main" id="{515F1D8D-9424-44A6-AC93-8535A345F16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96544" y="2716443"/>
            <a:ext cx="1822424" cy="2588904"/>
          </a:xfrm>
          <a:prstGeom prst="rect">
            <a:avLst/>
          </a:prstGeom>
          <a:ln>
            <a:solidFill>
              <a:schemeClr val="tx1"/>
            </a:solidFill>
          </a:ln>
        </p:spPr>
      </p:pic>
      <p:sp>
        <p:nvSpPr>
          <p:cNvPr id="9" name="テキスト ボックス 8">
            <a:extLst>
              <a:ext uri="{FF2B5EF4-FFF2-40B4-BE49-F238E27FC236}">
                <a16:creationId xmlns:a16="http://schemas.microsoft.com/office/drawing/2014/main" id="{F72639F9-8B13-46E6-8EA5-223CC41D9A7D}"/>
              </a:ext>
            </a:extLst>
          </p:cNvPr>
          <p:cNvSpPr txBox="1"/>
          <p:nvPr/>
        </p:nvSpPr>
        <p:spPr>
          <a:xfrm>
            <a:off x="923503" y="1862497"/>
            <a:ext cx="3097992" cy="646331"/>
          </a:xfrm>
          <a:prstGeom prst="rect">
            <a:avLst/>
          </a:prstGeom>
          <a:noFill/>
        </p:spPr>
        <p:txBody>
          <a:bodyPr wrap="square">
            <a:spAutoFit/>
          </a:bodyPr>
          <a:lstStyle/>
          <a:p>
            <a:endParaRPr lang="en-US" altLang="ja-JP" sz="1800" dirty="0">
              <a:latin typeface="BIZ UDPゴシック" panose="020B0400000000000000" pitchFamily="50" charset="-128"/>
              <a:ea typeface="BIZ UDPゴシック" panose="020B0400000000000000" pitchFamily="50" charset="-128"/>
            </a:endParaRPr>
          </a:p>
          <a:p>
            <a:r>
              <a:rPr lang="ja-JP" altLang="en-US" sz="1800" dirty="0">
                <a:solidFill>
                  <a:srgbClr val="FF0000"/>
                </a:solidFill>
                <a:latin typeface="BIZ UDPゴシック" panose="020B0400000000000000" pitchFamily="50" charset="-128"/>
                <a:ea typeface="BIZ UDPゴシック" panose="020B0400000000000000" pitchFamily="50" charset="-128"/>
              </a:rPr>
              <a:t>「大学生協ハンドブック」</a:t>
            </a:r>
            <a:endParaRPr lang="ja-JP" altLang="en-US" sz="1200" dirty="0">
              <a:latin typeface="BIZ UDPゴシック" panose="020B0400000000000000" pitchFamily="50" charset="-128"/>
              <a:ea typeface="BIZ UDPゴシック" panose="020B0400000000000000" pitchFamily="50" charset="-128"/>
            </a:endParaRPr>
          </a:p>
        </p:txBody>
      </p:sp>
      <p:sp>
        <p:nvSpPr>
          <p:cNvPr id="11" name="テキスト ボックス 10">
            <a:extLst>
              <a:ext uri="{FF2B5EF4-FFF2-40B4-BE49-F238E27FC236}">
                <a16:creationId xmlns:a16="http://schemas.microsoft.com/office/drawing/2014/main" id="{C952D796-A974-4324-B9C5-D9C95AB19002}"/>
              </a:ext>
            </a:extLst>
          </p:cNvPr>
          <p:cNvSpPr txBox="1"/>
          <p:nvPr/>
        </p:nvSpPr>
        <p:spPr>
          <a:xfrm>
            <a:off x="8738305" y="1890506"/>
            <a:ext cx="2530192" cy="646331"/>
          </a:xfrm>
          <a:prstGeom prst="rect">
            <a:avLst/>
          </a:prstGeom>
          <a:noFill/>
        </p:spPr>
        <p:txBody>
          <a:bodyPr wrap="square">
            <a:spAutoFit/>
          </a:bodyPr>
          <a:lstStyle/>
          <a:p>
            <a:endParaRPr lang="ja-JP" altLang="en-US" sz="1800" dirty="0">
              <a:latin typeface="BIZ UDPゴシック" panose="020B0400000000000000" pitchFamily="50" charset="-128"/>
              <a:ea typeface="BIZ UDPゴシック" panose="020B0400000000000000" pitchFamily="50" charset="-128"/>
            </a:endParaRPr>
          </a:p>
          <a:p>
            <a:r>
              <a:rPr lang="ja-JP" altLang="en-US" sz="1800" dirty="0">
                <a:solidFill>
                  <a:srgbClr val="FF0000"/>
                </a:solidFill>
                <a:latin typeface="BIZ UDPゴシック" panose="020B0400000000000000" pitchFamily="50" charset="-128"/>
                <a:ea typeface="BIZ UDPゴシック" panose="020B0400000000000000" pitchFamily="50" charset="-128"/>
              </a:rPr>
              <a:t>「理事会ハンドブック」</a:t>
            </a:r>
            <a:endParaRPr lang="ja-JP" altLang="en-US" sz="1200" dirty="0">
              <a:latin typeface="BIZ UDPゴシック" panose="020B0400000000000000" pitchFamily="50" charset="-128"/>
              <a:ea typeface="BIZ UDPゴシック" panose="020B0400000000000000" pitchFamily="50" charset="-128"/>
            </a:endParaRPr>
          </a:p>
        </p:txBody>
      </p:sp>
      <p:sp>
        <p:nvSpPr>
          <p:cNvPr id="13" name="テキスト ボックス 12">
            <a:extLst>
              <a:ext uri="{FF2B5EF4-FFF2-40B4-BE49-F238E27FC236}">
                <a16:creationId xmlns:a16="http://schemas.microsoft.com/office/drawing/2014/main" id="{B4AB3C33-1106-4102-BF0D-A4F5CD1B16AC}"/>
              </a:ext>
            </a:extLst>
          </p:cNvPr>
          <p:cNvSpPr txBox="1"/>
          <p:nvPr/>
        </p:nvSpPr>
        <p:spPr>
          <a:xfrm>
            <a:off x="4598209" y="4636034"/>
            <a:ext cx="3230176" cy="646331"/>
          </a:xfrm>
          <a:prstGeom prst="rect">
            <a:avLst/>
          </a:prstGeom>
          <a:noFill/>
        </p:spPr>
        <p:txBody>
          <a:bodyPr wrap="square">
            <a:spAutoFit/>
          </a:bodyPr>
          <a:lstStyle/>
          <a:p>
            <a:endParaRPr lang="ja-JP" altLang="en-US" sz="1800" dirty="0">
              <a:latin typeface="BIZ UDPゴシック" panose="020B0400000000000000" pitchFamily="50" charset="-128"/>
              <a:ea typeface="BIZ UDPゴシック" panose="020B0400000000000000" pitchFamily="50" charset="-128"/>
            </a:endParaRPr>
          </a:p>
          <a:p>
            <a:r>
              <a:rPr lang="ja-JP" altLang="en-US" sz="1800" dirty="0">
                <a:solidFill>
                  <a:srgbClr val="FF0000"/>
                </a:solidFill>
                <a:latin typeface="BIZ UDPゴシック" panose="020B0400000000000000" pitchFamily="50" charset="-128"/>
                <a:ea typeface="BIZ UDPゴシック" panose="020B0400000000000000" pitchFamily="50" charset="-128"/>
              </a:rPr>
              <a:t>「総会・総代会ハンドブック」</a:t>
            </a:r>
            <a:endParaRPr lang="ja-JP" altLang="en-US" sz="1200" dirty="0">
              <a:latin typeface="BIZ UDPゴシック" panose="020B0400000000000000" pitchFamily="50" charset="-128"/>
              <a:ea typeface="BIZ UDPゴシック" panose="020B0400000000000000" pitchFamily="50" charset="-128"/>
            </a:endParaRPr>
          </a:p>
        </p:txBody>
      </p:sp>
      <p:sp>
        <p:nvSpPr>
          <p:cNvPr id="14" name="タイトル 1">
            <a:extLst>
              <a:ext uri="{FF2B5EF4-FFF2-40B4-BE49-F238E27FC236}">
                <a16:creationId xmlns:a16="http://schemas.microsoft.com/office/drawing/2014/main" id="{9B75D3DC-00CA-43B6-9998-6E0F182CB2C9}"/>
              </a:ext>
            </a:extLst>
          </p:cNvPr>
          <p:cNvSpPr>
            <a:spLocks noGrp="1"/>
          </p:cNvSpPr>
          <p:nvPr>
            <p:ph type="title"/>
          </p:nvPr>
        </p:nvSpPr>
        <p:spPr>
          <a:xfrm>
            <a:off x="838199" y="136525"/>
            <a:ext cx="10515601" cy="1101068"/>
          </a:xfrm>
        </p:spPr>
        <p:txBody>
          <a:bodyPr/>
          <a:lstStyle/>
          <a:p>
            <a:r>
              <a:rPr lang="ja-JP" altLang="en-US" dirty="0"/>
              <a:t>こんなことやろう！～①みんなで学習</a:t>
            </a:r>
            <a:endParaRPr kumimoji="1" lang="ja-JP" altLang="en-US" dirty="0"/>
          </a:p>
        </p:txBody>
      </p:sp>
    </p:spTree>
    <p:extLst>
      <p:ext uri="{BB962C8B-B14F-4D97-AF65-F5344CB8AC3E}">
        <p14:creationId xmlns:p14="http://schemas.microsoft.com/office/powerpoint/2010/main" val="40000912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タイトル 1">
            <a:extLst>
              <a:ext uri="{FF2B5EF4-FFF2-40B4-BE49-F238E27FC236}">
                <a16:creationId xmlns:a16="http://schemas.microsoft.com/office/drawing/2014/main" id="{9B75D3DC-00CA-43B6-9998-6E0F182CB2C9}"/>
              </a:ext>
            </a:extLst>
          </p:cNvPr>
          <p:cNvSpPr>
            <a:spLocks noGrp="1"/>
          </p:cNvSpPr>
          <p:nvPr>
            <p:ph type="title"/>
          </p:nvPr>
        </p:nvSpPr>
        <p:spPr>
          <a:xfrm>
            <a:off x="838199" y="136525"/>
            <a:ext cx="10515601" cy="1101068"/>
          </a:xfrm>
        </p:spPr>
        <p:txBody>
          <a:bodyPr/>
          <a:lstStyle/>
          <a:p>
            <a:r>
              <a:rPr lang="ja-JP" altLang="en-US" dirty="0"/>
              <a:t>こんなことやろう！～②総代選出</a:t>
            </a:r>
            <a:endParaRPr kumimoji="1" lang="ja-JP" altLang="en-US" dirty="0"/>
          </a:p>
        </p:txBody>
      </p:sp>
      <p:sp>
        <p:nvSpPr>
          <p:cNvPr id="10" name="タイトル 1">
            <a:extLst>
              <a:ext uri="{FF2B5EF4-FFF2-40B4-BE49-F238E27FC236}">
                <a16:creationId xmlns:a16="http://schemas.microsoft.com/office/drawing/2014/main" id="{14ACE746-B84F-4FC6-A042-9B04BCE9E518}"/>
              </a:ext>
            </a:extLst>
          </p:cNvPr>
          <p:cNvSpPr txBox="1">
            <a:spLocks noChangeArrowheads="1"/>
          </p:cNvSpPr>
          <p:nvPr/>
        </p:nvSpPr>
        <p:spPr>
          <a:xfrm>
            <a:off x="994569" y="2057400"/>
            <a:ext cx="10972800" cy="1371600"/>
          </a:xfrm>
          <a:prstGeom prst="rect">
            <a:avLst/>
          </a:prstGeom>
        </p:spPr>
        <p:txBody>
          <a:bodyPr anchor="ct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b="1" dirty="0">
                <a:latin typeface="HG丸ｺﾞｼｯｸM-PRO" panose="020F0600000000000000" pitchFamily="50" charset="-128"/>
                <a:ea typeface="HG丸ｺﾞｼｯｸM-PRO" panose="020F0600000000000000" pitchFamily="50" charset="-128"/>
              </a:rPr>
              <a:t>②総代をしっかり選出しよう</a:t>
            </a:r>
            <a:br>
              <a:rPr lang="ja-JP" altLang="en-US" b="1" dirty="0">
                <a:latin typeface="HG丸ｺﾞｼｯｸM-PRO" panose="020F0600000000000000" pitchFamily="50" charset="-128"/>
                <a:ea typeface="HG丸ｺﾞｼｯｸM-PRO" panose="020F0600000000000000" pitchFamily="50" charset="-128"/>
              </a:rPr>
            </a:br>
            <a:endParaRPr lang="ja-JP" altLang="en-US" dirty="0"/>
          </a:p>
        </p:txBody>
      </p:sp>
      <p:sp>
        <p:nvSpPr>
          <p:cNvPr id="12" name="テキスト ボックス 1">
            <a:extLst>
              <a:ext uri="{FF2B5EF4-FFF2-40B4-BE49-F238E27FC236}">
                <a16:creationId xmlns:a16="http://schemas.microsoft.com/office/drawing/2014/main" id="{5576C234-168F-4D94-9DF4-AC6D17518CC1}"/>
              </a:ext>
            </a:extLst>
          </p:cNvPr>
          <p:cNvSpPr txBox="1">
            <a:spLocks noChangeArrowheads="1"/>
          </p:cNvSpPr>
          <p:nvPr/>
        </p:nvSpPr>
        <p:spPr bwMode="auto">
          <a:xfrm>
            <a:off x="1768473" y="2956145"/>
            <a:ext cx="9899651"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SzTx/>
              <a:buFontTx/>
              <a:buNone/>
            </a:pPr>
            <a:r>
              <a:rPr lang="ja-JP" altLang="en-US" dirty="0">
                <a:latin typeface="HG丸ｺﾞｼｯｸM-PRO" panose="020F0600000000000000" pitchFamily="50" charset="-128"/>
                <a:ea typeface="HG丸ｺﾞｼｯｸM-PRO" panose="020F0600000000000000" pitchFamily="50" charset="-128"/>
              </a:rPr>
              <a:t>・総代になると何がいいか、みんなで出し合おう。</a:t>
            </a:r>
            <a:endParaRPr lang="en-US" altLang="ja-JP" dirty="0">
              <a:latin typeface="HG丸ｺﾞｼｯｸM-PRO" panose="020F0600000000000000" pitchFamily="50" charset="-128"/>
              <a:ea typeface="HG丸ｺﾞｼｯｸM-PRO" panose="020F0600000000000000" pitchFamily="50" charset="-128"/>
            </a:endParaRPr>
          </a:p>
          <a:p>
            <a:pPr eaLnBrk="1" hangingPunct="1">
              <a:spcBef>
                <a:spcPct val="0"/>
              </a:spcBef>
              <a:buClrTx/>
              <a:buSzTx/>
              <a:buFontTx/>
              <a:buNone/>
            </a:pPr>
            <a:endParaRPr lang="en-US" altLang="ja-JP" dirty="0">
              <a:latin typeface="HG丸ｺﾞｼｯｸM-PRO" panose="020F0600000000000000" pitchFamily="50" charset="-128"/>
              <a:ea typeface="HG丸ｺﾞｼｯｸM-PRO" panose="020F0600000000000000" pitchFamily="50" charset="-128"/>
            </a:endParaRPr>
          </a:p>
          <a:p>
            <a:pPr eaLnBrk="1" hangingPunct="1">
              <a:spcBef>
                <a:spcPct val="0"/>
              </a:spcBef>
              <a:buClrTx/>
              <a:buSzTx/>
              <a:buFontTx/>
              <a:buNone/>
            </a:pPr>
            <a:r>
              <a:rPr lang="ja-JP" altLang="en-US" dirty="0">
                <a:latin typeface="HG丸ｺﾞｼｯｸM-PRO" panose="020F0600000000000000" pitchFamily="50" charset="-128"/>
                <a:ea typeface="HG丸ｺﾞｼｯｸM-PRO" panose="020F0600000000000000" pitchFamily="50" charset="-128"/>
              </a:rPr>
              <a:t>・いろんな方法で選出しよう。</a:t>
            </a:r>
          </a:p>
        </p:txBody>
      </p:sp>
    </p:spTree>
    <p:extLst>
      <p:ext uri="{BB962C8B-B14F-4D97-AF65-F5344CB8AC3E}">
        <p14:creationId xmlns:p14="http://schemas.microsoft.com/office/powerpoint/2010/main" val="41594761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1">
            <a:extLst>
              <a:ext uri="{FF2B5EF4-FFF2-40B4-BE49-F238E27FC236}">
                <a16:creationId xmlns:a16="http://schemas.microsoft.com/office/drawing/2014/main" id="{C5F1F737-66EF-4AE0-A16A-3A7EBDCD3C09}"/>
              </a:ext>
            </a:extLst>
          </p:cNvPr>
          <p:cNvSpPr txBox="1">
            <a:spLocks noChangeArrowheads="1"/>
          </p:cNvSpPr>
          <p:nvPr/>
        </p:nvSpPr>
        <p:spPr>
          <a:xfrm>
            <a:off x="994569" y="2057400"/>
            <a:ext cx="10972800" cy="1371600"/>
          </a:xfrm>
          <a:prstGeom prst="rect">
            <a:avLst/>
          </a:prstGeom>
        </p:spPr>
        <p:txBody>
          <a:bodyPr anchor="ct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b="1" dirty="0">
                <a:latin typeface="HG丸ｺﾞｼｯｸM-PRO" panose="020F0600000000000000" pitchFamily="50" charset="-128"/>
                <a:ea typeface="HG丸ｺﾞｼｯｸM-PRO" panose="020F0600000000000000" pitchFamily="50" charset="-128"/>
              </a:rPr>
              <a:t>②総代をしっかり選出しよう</a:t>
            </a:r>
            <a:br>
              <a:rPr lang="ja-JP" altLang="en-US" b="1" dirty="0">
                <a:latin typeface="HG丸ｺﾞｼｯｸM-PRO" panose="020F0600000000000000" pitchFamily="50" charset="-128"/>
                <a:ea typeface="HG丸ｺﾞｼｯｸM-PRO" panose="020F0600000000000000" pitchFamily="50" charset="-128"/>
              </a:rPr>
            </a:br>
            <a:endParaRPr lang="ja-JP" altLang="en-US" dirty="0"/>
          </a:p>
        </p:txBody>
      </p:sp>
      <p:sp>
        <p:nvSpPr>
          <p:cNvPr id="12" name="テキスト ボックス 1">
            <a:extLst>
              <a:ext uri="{FF2B5EF4-FFF2-40B4-BE49-F238E27FC236}">
                <a16:creationId xmlns:a16="http://schemas.microsoft.com/office/drawing/2014/main" id="{54CCBCC0-79AD-419F-AF2C-E1E604473145}"/>
              </a:ext>
            </a:extLst>
          </p:cNvPr>
          <p:cNvSpPr txBox="1">
            <a:spLocks noChangeArrowheads="1"/>
          </p:cNvSpPr>
          <p:nvPr/>
        </p:nvSpPr>
        <p:spPr bwMode="auto">
          <a:xfrm>
            <a:off x="1768473" y="2956145"/>
            <a:ext cx="9899651"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SzTx/>
              <a:buFontTx/>
              <a:buNone/>
            </a:pPr>
            <a:r>
              <a:rPr lang="ja-JP" altLang="en-US" dirty="0">
                <a:latin typeface="HG丸ｺﾞｼｯｸM-PRO" panose="020F0600000000000000" pitchFamily="50" charset="-128"/>
                <a:ea typeface="HG丸ｺﾞｼｯｸM-PRO" panose="020F0600000000000000" pitchFamily="50" charset="-128"/>
              </a:rPr>
              <a:t>・総代になると何がいいか、みんなで出し合おう。</a:t>
            </a:r>
            <a:endParaRPr lang="en-US" altLang="ja-JP" dirty="0">
              <a:latin typeface="HG丸ｺﾞｼｯｸM-PRO" panose="020F0600000000000000" pitchFamily="50" charset="-128"/>
              <a:ea typeface="HG丸ｺﾞｼｯｸM-PRO" panose="020F0600000000000000" pitchFamily="50" charset="-128"/>
            </a:endParaRPr>
          </a:p>
          <a:p>
            <a:pPr eaLnBrk="1" hangingPunct="1">
              <a:spcBef>
                <a:spcPct val="0"/>
              </a:spcBef>
              <a:buClrTx/>
              <a:buSzTx/>
              <a:buFontTx/>
              <a:buNone/>
            </a:pPr>
            <a:endParaRPr lang="en-US" altLang="ja-JP" dirty="0">
              <a:latin typeface="HG丸ｺﾞｼｯｸM-PRO" panose="020F0600000000000000" pitchFamily="50" charset="-128"/>
              <a:ea typeface="HG丸ｺﾞｼｯｸM-PRO" panose="020F0600000000000000" pitchFamily="50" charset="-128"/>
            </a:endParaRPr>
          </a:p>
          <a:p>
            <a:pPr eaLnBrk="1" hangingPunct="1">
              <a:spcBef>
                <a:spcPct val="0"/>
              </a:spcBef>
              <a:buClrTx/>
              <a:buSzTx/>
              <a:buFontTx/>
              <a:buNone/>
            </a:pPr>
            <a:r>
              <a:rPr lang="ja-JP" altLang="en-US" dirty="0">
                <a:latin typeface="HG丸ｺﾞｼｯｸM-PRO" panose="020F0600000000000000" pitchFamily="50" charset="-128"/>
                <a:ea typeface="HG丸ｺﾞｼｯｸM-PRO" panose="020F0600000000000000" pitchFamily="50" charset="-128"/>
              </a:rPr>
              <a:t>・いろんな方法で選出しよう。</a:t>
            </a:r>
          </a:p>
        </p:txBody>
      </p:sp>
      <p:sp>
        <p:nvSpPr>
          <p:cNvPr id="8" name="タイトル 1">
            <a:extLst>
              <a:ext uri="{FF2B5EF4-FFF2-40B4-BE49-F238E27FC236}">
                <a16:creationId xmlns:a16="http://schemas.microsoft.com/office/drawing/2014/main" id="{FEAF3481-1C08-409F-925B-8DC5940A3309}"/>
              </a:ext>
            </a:extLst>
          </p:cNvPr>
          <p:cNvSpPr>
            <a:spLocks noGrp="1"/>
          </p:cNvSpPr>
          <p:nvPr>
            <p:ph type="title"/>
          </p:nvPr>
        </p:nvSpPr>
        <p:spPr>
          <a:xfrm>
            <a:off x="838199" y="136525"/>
            <a:ext cx="10515601" cy="1101068"/>
          </a:xfrm>
        </p:spPr>
        <p:txBody>
          <a:bodyPr/>
          <a:lstStyle/>
          <a:p>
            <a:r>
              <a:rPr lang="ja-JP" altLang="en-US" dirty="0"/>
              <a:t>こんなことやろう！～②総代選出</a:t>
            </a:r>
            <a:endParaRPr kumimoji="1" lang="ja-JP" altLang="en-US" dirty="0"/>
          </a:p>
        </p:txBody>
      </p:sp>
    </p:spTree>
    <p:extLst>
      <p:ext uri="{BB962C8B-B14F-4D97-AF65-F5344CB8AC3E}">
        <p14:creationId xmlns:p14="http://schemas.microsoft.com/office/powerpoint/2010/main" val="2711194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302E9716-F2F7-414B-8291-46102CB8981D}"/>
              </a:ext>
            </a:extLst>
          </p:cNvPr>
          <p:cNvSpPr txBox="1"/>
          <p:nvPr/>
        </p:nvSpPr>
        <p:spPr>
          <a:xfrm>
            <a:off x="380999" y="2006590"/>
            <a:ext cx="12201525" cy="3108543"/>
          </a:xfrm>
          <a:prstGeom prst="rect">
            <a:avLst/>
          </a:prstGeom>
          <a:noFill/>
        </p:spPr>
        <p:txBody>
          <a:bodyPr wrap="square">
            <a:spAutoFit/>
          </a:bodyPr>
          <a:lstStyle/>
          <a:p>
            <a:pPr algn="l" fontAlgn="base"/>
            <a:r>
              <a:rPr lang="ja-JP" altLang="en-US" sz="2800" b="0" i="0" dirty="0">
                <a:solidFill>
                  <a:srgbClr val="000000"/>
                </a:solidFill>
                <a:effectLst/>
                <a:latin typeface="BIZ UDPゴシック" panose="020B0400000000000000" pitchFamily="50" charset="-128"/>
                <a:ea typeface="BIZ UDPゴシック" panose="020B0400000000000000" pitchFamily="50" charset="-128"/>
              </a:rPr>
              <a:t>☆彡 総代になると</a:t>
            </a:r>
            <a:r>
              <a:rPr lang="ja-JP" altLang="en-US" sz="2800" dirty="0">
                <a:solidFill>
                  <a:srgbClr val="000000"/>
                </a:solidFill>
                <a:latin typeface="BIZ UDPゴシック" panose="020B0400000000000000" pitchFamily="50" charset="-128"/>
                <a:ea typeface="BIZ UDPゴシック" panose="020B0400000000000000" pitchFamily="50" charset="-128"/>
              </a:rPr>
              <a:t>何がいいんだろう？みんなで出し合おう。</a:t>
            </a:r>
            <a:endParaRPr lang="en-US" altLang="ja-JP" sz="2800" dirty="0">
              <a:solidFill>
                <a:srgbClr val="000000"/>
              </a:solidFill>
              <a:latin typeface="BIZ UDPゴシック" panose="020B0400000000000000" pitchFamily="50" charset="-128"/>
              <a:ea typeface="BIZ UDPゴシック" panose="020B0400000000000000" pitchFamily="50" charset="-128"/>
            </a:endParaRPr>
          </a:p>
          <a:p>
            <a:pPr algn="l" fontAlgn="base"/>
            <a:endParaRPr lang="en-US" altLang="ja-JP" sz="2800" dirty="0">
              <a:solidFill>
                <a:srgbClr val="000000"/>
              </a:solidFill>
              <a:latin typeface="BIZ UDPゴシック" panose="020B0400000000000000" pitchFamily="50" charset="-128"/>
              <a:ea typeface="BIZ UDPゴシック" panose="020B0400000000000000" pitchFamily="50" charset="-128"/>
            </a:endParaRPr>
          </a:p>
          <a:p>
            <a:pPr algn="l" fontAlgn="base"/>
            <a:r>
              <a:rPr lang="ja-JP" altLang="en-US" sz="2800" dirty="0">
                <a:solidFill>
                  <a:srgbClr val="000000"/>
                </a:solidFill>
                <a:latin typeface="BIZ UDPゴシック" panose="020B0400000000000000" pitchFamily="50" charset="-128"/>
                <a:ea typeface="BIZ UDPゴシック" panose="020B0400000000000000" pitchFamily="50" charset="-128"/>
              </a:rPr>
              <a:t>たとえば</a:t>
            </a:r>
            <a:r>
              <a:rPr lang="en-US" altLang="ja-JP" sz="2800" dirty="0">
                <a:solidFill>
                  <a:srgbClr val="000000"/>
                </a:solidFill>
                <a:latin typeface="BIZ UDPゴシック" panose="020B0400000000000000" pitchFamily="50" charset="-128"/>
                <a:ea typeface="BIZ UDPゴシック" panose="020B0400000000000000" pitchFamily="50" charset="-128"/>
              </a:rPr>
              <a:t>…</a:t>
            </a:r>
            <a:endParaRPr lang="en-US" altLang="ja-JP" sz="2800" b="0" i="0" dirty="0">
              <a:solidFill>
                <a:srgbClr val="000000"/>
              </a:solidFill>
              <a:effectLst/>
              <a:latin typeface="BIZ UDPゴシック" panose="020B0400000000000000" pitchFamily="50" charset="-128"/>
              <a:ea typeface="BIZ UDPゴシック" panose="020B0400000000000000" pitchFamily="50" charset="-128"/>
            </a:endParaRPr>
          </a:p>
          <a:p>
            <a:pPr algn="l" fontAlgn="base"/>
            <a:r>
              <a:rPr lang="en-US" altLang="ja-JP" sz="2800" b="0" i="0" dirty="0">
                <a:solidFill>
                  <a:srgbClr val="000000"/>
                </a:solidFill>
                <a:effectLst/>
                <a:latin typeface="BIZ UDPゴシック" panose="020B0400000000000000" pitchFamily="50" charset="-128"/>
                <a:ea typeface="BIZ UDPゴシック" panose="020B0400000000000000" pitchFamily="50" charset="-128"/>
              </a:rPr>
              <a:t>(1)</a:t>
            </a:r>
            <a:r>
              <a:rPr lang="ja-JP" altLang="en-US" sz="2800" b="0" i="0" dirty="0">
                <a:solidFill>
                  <a:srgbClr val="000000"/>
                </a:solidFill>
                <a:effectLst/>
                <a:latin typeface="BIZ UDPゴシック" panose="020B0400000000000000" pitchFamily="50" charset="-128"/>
                <a:ea typeface="BIZ UDPゴシック" panose="020B0400000000000000" pitchFamily="50" charset="-128"/>
              </a:rPr>
              <a:t>大学生活をよりよいものにするために意見を出せる。</a:t>
            </a:r>
          </a:p>
          <a:p>
            <a:pPr algn="l" fontAlgn="base"/>
            <a:r>
              <a:rPr lang="en-US" altLang="ja-JP" sz="2800" b="0" i="0" dirty="0">
                <a:solidFill>
                  <a:srgbClr val="000000"/>
                </a:solidFill>
                <a:effectLst/>
                <a:latin typeface="BIZ UDPゴシック" panose="020B0400000000000000" pitchFamily="50" charset="-128"/>
                <a:ea typeface="BIZ UDPゴシック" panose="020B0400000000000000" pitchFamily="50" charset="-128"/>
              </a:rPr>
              <a:t>(2)</a:t>
            </a:r>
            <a:r>
              <a:rPr lang="ja-JP" altLang="en-US" sz="2800" b="0" i="0" dirty="0">
                <a:solidFill>
                  <a:srgbClr val="000000"/>
                </a:solidFill>
                <a:effectLst/>
                <a:latin typeface="BIZ UDPゴシック" panose="020B0400000000000000" pitchFamily="50" charset="-128"/>
                <a:ea typeface="BIZ UDPゴシック" panose="020B0400000000000000" pitchFamily="50" charset="-128"/>
              </a:rPr>
              <a:t>自分の学部・学科だけでない知り合いができる。</a:t>
            </a:r>
          </a:p>
          <a:p>
            <a:pPr algn="l" fontAlgn="base"/>
            <a:r>
              <a:rPr lang="en-US" altLang="ja-JP" sz="2800" b="0" i="0" dirty="0">
                <a:solidFill>
                  <a:srgbClr val="000000"/>
                </a:solidFill>
                <a:effectLst/>
                <a:latin typeface="BIZ UDPゴシック" panose="020B0400000000000000" pitchFamily="50" charset="-128"/>
                <a:ea typeface="BIZ UDPゴシック" panose="020B0400000000000000" pitchFamily="50" charset="-128"/>
              </a:rPr>
              <a:t>(3)</a:t>
            </a:r>
            <a:r>
              <a:rPr lang="ja-JP" altLang="en-US" sz="2800" b="0" i="0" dirty="0">
                <a:solidFill>
                  <a:srgbClr val="000000"/>
                </a:solidFill>
                <a:effectLst/>
                <a:latin typeface="BIZ UDPゴシック" panose="020B0400000000000000" pitchFamily="50" charset="-128"/>
                <a:ea typeface="BIZ UDPゴシック" panose="020B0400000000000000" pitchFamily="50" charset="-128"/>
              </a:rPr>
              <a:t>生協の企画やお店のフェアなどの情報をいち早く知ることができる。</a:t>
            </a:r>
          </a:p>
          <a:p>
            <a:pPr algn="l" fontAlgn="base"/>
            <a:r>
              <a:rPr lang="en-US" altLang="ja-JP" sz="2800" b="0" i="0" dirty="0">
                <a:solidFill>
                  <a:srgbClr val="000000"/>
                </a:solidFill>
                <a:effectLst/>
                <a:latin typeface="BIZ UDPゴシック" panose="020B0400000000000000" pitchFamily="50" charset="-128"/>
                <a:ea typeface="BIZ UDPゴシック" panose="020B0400000000000000" pitchFamily="50" charset="-128"/>
              </a:rPr>
              <a:t>(4)</a:t>
            </a:r>
            <a:r>
              <a:rPr lang="ja-JP" altLang="en-US" sz="2800" b="0" i="0" dirty="0">
                <a:solidFill>
                  <a:srgbClr val="000000"/>
                </a:solidFill>
                <a:effectLst/>
                <a:latin typeface="BIZ UDPゴシック" panose="020B0400000000000000" pitchFamily="50" charset="-128"/>
                <a:ea typeface="BIZ UDPゴシック" panose="020B0400000000000000" pitchFamily="50" charset="-128"/>
              </a:rPr>
              <a:t>会議参加の形式を通じて、社会経験になる。</a:t>
            </a:r>
          </a:p>
        </p:txBody>
      </p:sp>
      <p:sp>
        <p:nvSpPr>
          <p:cNvPr id="10" name="タイトル 1">
            <a:extLst>
              <a:ext uri="{FF2B5EF4-FFF2-40B4-BE49-F238E27FC236}">
                <a16:creationId xmlns:a16="http://schemas.microsoft.com/office/drawing/2014/main" id="{AFC7431F-0FAE-4D72-A808-828AA8FD1BFD}"/>
              </a:ext>
            </a:extLst>
          </p:cNvPr>
          <p:cNvSpPr>
            <a:spLocks noGrp="1"/>
          </p:cNvSpPr>
          <p:nvPr>
            <p:ph type="title"/>
          </p:nvPr>
        </p:nvSpPr>
        <p:spPr>
          <a:xfrm>
            <a:off x="838199" y="136525"/>
            <a:ext cx="10515601" cy="1101068"/>
          </a:xfrm>
        </p:spPr>
        <p:txBody>
          <a:bodyPr/>
          <a:lstStyle/>
          <a:p>
            <a:r>
              <a:rPr lang="ja-JP" altLang="en-US" dirty="0"/>
              <a:t>こんなことやろう！～②総代選出</a:t>
            </a:r>
            <a:endParaRPr kumimoji="1" lang="ja-JP" altLang="en-US" dirty="0"/>
          </a:p>
        </p:txBody>
      </p:sp>
    </p:spTree>
    <p:extLst>
      <p:ext uri="{BB962C8B-B14F-4D97-AF65-F5344CB8AC3E}">
        <p14:creationId xmlns:p14="http://schemas.microsoft.com/office/powerpoint/2010/main" val="24125066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1">
            <a:extLst>
              <a:ext uri="{FF2B5EF4-FFF2-40B4-BE49-F238E27FC236}">
                <a16:creationId xmlns:a16="http://schemas.microsoft.com/office/drawing/2014/main" id="{FEAF3481-1C08-409F-925B-8DC5940A3309}"/>
              </a:ext>
            </a:extLst>
          </p:cNvPr>
          <p:cNvSpPr>
            <a:spLocks noGrp="1"/>
          </p:cNvSpPr>
          <p:nvPr>
            <p:ph type="title"/>
          </p:nvPr>
        </p:nvSpPr>
        <p:spPr>
          <a:xfrm>
            <a:off x="838199" y="136525"/>
            <a:ext cx="10515601" cy="1101068"/>
          </a:xfrm>
        </p:spPr>
        <p:txBody>
          <a:bodyPr/>
          <a:lstStyle/>
          <a:p>
            <a:r>
              <a:rPr lang="ja-JP" altLang="en-US" dirty="0"/>
              <a:t>こんなことやろう！～②総代選出</a:t>
            </a:r>
            <a:endParaRPr kumimoji="1" lang="ja-JP" altLang="en-US" dirty="0"/>
          </a:p>
        </p:txBody>
      </p:sp>
      <p:pic>
        <p:nvPicPr>
          <p:cNvPr id="5" name="Picture 2">
            <a:extLst>
              <a:ext uri="{FF2B5EF4-FFF2-40B4-BE49-F238E27FC236}">
                <a16:creationId xmlns:a16="http://schemas.microsoft.com/office/drawing/2014/main" id="{C25CD635-32E9-417A-A8D5-8DF016DC2C9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447684" y="2188448"/>
            <a:ext cx="4648316" cy="351264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テキスト&#10;&#10;自動的に生成された説明">
            <a:extLst>
              <a:ext uri="{FF2B5EF4-FFF2-40B4-BE49-F238E27FC236}">
                <a16:creationId xmlns:a16="http://schemas.microsoft.com/office/drawing/2014/main" id="{FFEB0852-C501-4234-ABF4-CF668125437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698690" y="2188712"/>
            <a:ext cx="2322521" cy="351238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テキスト&#10;&#10;自動的に生成された説明">
            <a:extLst>
              <a:ext uri="{FF2B5EF4-FFF2-40B4-BE49-F238E27FC236}">
                <a16:creationId xmlns:a16="http://schemas.microsoft.com/office/drawing/2014/main" id="{7467E7EC-63BA-4EFB-8036-D429EE51BBE8}"/>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9350769" y="2188447"/>
            <a:ext cx="2240828" cy="3512649"/>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82454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1">
            <a:extLst>
              <a:ext uri="{FF2B5EF4-FFF2-40B4-BE49-F238E27FC236}">
                <a16:creationId xmlns:a16="http://schemas.microsoft.com/office/drawing/2014/main" id="{FEAF3481-1C08-409F-925B-8DC5940A3309}"/>
              </a:ext>
            </a:extLst>
          </p:cNvPr>
          <p:cNvSpPr>
            <a:spLocks noGrp="1"/>
          </p:cNvSpPr>
          <p:nvPr>
            <p:ph type="title"/>
          </p:nvPr>
        </p:nvSpPr>
        <p:spPr>
          <a:xfrm>
            <a:off x="838199" y="136525"/>
            <a:ext cx="10515601" cy="1101068"/>
          </a:xfrm>
        </p:spPr>
        <p:txBody>
          <a:bodyPr/>
          <a:lstStyle/>
          <a:p>
            <a:r>
              <a:rPr lang="ja-JP" altLang="en-US" dirty="0"/>
              <a:t>こんなことやろう！～②総代選出</a:t>
            </a:r>
            <a:endParaRPr kumimoji="1" lang="ja-JP" altLang="en-US" dirty="0"/>
          </a:p>
        </p:txBody>
      </p:sp>
      <p:pic>
        <p:nvPicPr>
          <p:cNvPr id="7" name="図 6">
            <a:extLst>
              <a:ext uri="{FF2B5EF4-FFF2-40B4-BE49-F238E27FC236}">
                <a16:creationId xmlns:a16="http://schemas.microsoft.com/office/drawing/2014/main" id="{0F747A81-67AA-4724-89DD-209BB070C01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42176" y="1926353"/>
            <a:ext cx="4077574" cy="3756979"/>
          </a:xfrm>
          <a:prstGeom prst="rect">
            <a:avLst/>
          </a:prstGeom>
          <a:ln>
            <a:solidFill>
              <a:schemeClr val="tx1"/>
            </a:solidFill>
          </a:ln>
        </p:spPr>
      </p:pic>
      <p:sp>
        <p:nvSpPr>
          <p:cNvPr id="10" name="テキスト ボックス 9">
            <a:extLst>
              <a:ext uri="{FF2B5EF4-FFF2-40B4-BE49-F238E27FC236}">
                <a16:creationId xmlns:a16="http://schemas.microsoft.com/office/drawing/2014/main" id="{28988011-8F20-4929-A1B0-542B4D7F1822}"/>
              </a:ext>
            </a:extLst>
          </p:cNvPr>
          <p:cNvSpPr txBox="1"/>
          <p:nvPr/>
        </p:nvSpPr>
        <p:spPr>
          <a:xfrm>
            <a:off x="5838825" y="3281622"/>
            <a:ext cx="5934076" cy="523220"/>
          </a:xfrm>
          <a:prstGeom prst="rect">
            <a:avLst/>
          </a:prstGeom>
          <a:noFill/>
        </p:spPr>
        <p:txBody>
          <a:bodyPr wrap="square">
            <a:spAutoFit/>
          </a:bodyPr>
          <a:lstStyle/>
          <a:p>
            <a:pPr algn="l" fontAlgn="base"/>
            <a:r>
              <a:rPr lang="ja-JP" altLang="en-US" sz="2800" b="0" i="0" dirty="0">
                <a:solidFill>
                  <a:srgbClr val="000000"/>
                </a:solidFill>
                <a:effectLst/>
                <a:latin typeface="BIZ UDPゴシック" panose="020B0400000000000000" pitchFamily="50" charset="-128"/>
                <a:ea typeface="BIZ UDPゴシック" panose="020B0400000000000000" pitchFamily="50" charset="-128"/>
              </a:rPr>
              <a:t>「総会・総代会ハンドブック」から。</a:t>
            </a:r>
          </a:p>
        </p:txBody>
      </p:sp>
    </p:spTree>
    <p:extLst>
      <p:ext uri="{BB962C8B-B14F-4D97-AF65-F5344CB8AC3E}">
        <p14:creationId xmlns:p14="http://schemas.microsoft.com/office/powerpoint/2010/main" val="7345590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302E9716-F2F7-414B-8291-46102CB8981D}"/>
              </a:ext>
            </a:extLst>
          </p:cNvPr>
          <p:cNvSpPr txBox="1"/>
          <p:nvPr/>
        </p:nvSpPr>
        <p:spPr>
          <a:xfrm>
            <a:off x="742949" y="2162740"/>
            <a:ext cx="11249026" cy="2985433"/>
          </a:xfrm>
          <a:prstGeom prst="rect">
            <a:avLst/>
          </a:prstGeom>
          <a:noFill/>
        </p:spPr>
        <p:txBody>
          <a:bodyPr wrap="square">
            <a:spAutoFit/>
          </a:bodyPr>
          <a:lstStyle/>
          <a:p>
            <a:pPr algn="l" fontAlgn="base"/>
            <a:r>
              <a:rPr lang="ja-JP" altLang="en-US" sz="2800" dirty="0">
                <a:solidFill>
                  <a:srgbClr val="000000"/>
                </a:solidFill>
                <a:latin typeface="BIZ UDPゴシック" panose="020B0400000000000000" pitchFamily="50" charset="-128"/>
                <a:ea typeface="BIZ UDPゴシック" panose="020B0400000000000000" pitchFamily="50" charset="-128"/>
              </a:rPr>
              <a:t>議案書を読んでも</a:t>
            </a:r>
            <a:r>
              <a:rPr lang="en-US" altLang="ja-JP" sz="2800" dirty="0">
                <a:solidFill>
                  <a:srgbClr val="000000"/>
                </a:solidFill>
                <a:latin typeface="BIZ UDPゴシック" panose="020B0400000000000000" pitchFamily="50" charset="-128"/>
                <a:ea typeface="BIZ UDPゴシック" panose="020B0400000000000000" pitchFamily="50" charset="-128"/>
              </a:rPr>
              <a:t>…</a:t>
            </a:r>
            <a:r>
              <a:rPr lang="ja-JP" altLang="en-US" sz="2800" dirty="0">
                <a:solidFill>
                  <a:srgbClr val="000000"/>
                </a:solidFill>
                <a:latin typeface="BIZ UDPゴシック" panose="020B0400000000000000" pitchFamily="50" charset="-128"/>
                <a:ea typeface="BIZ UDPゴシック" panose="020B0400000000000000" pitchFamily="50" charset="-128"/>
              </a:rPr>
              <a:t>なかなか難しいよね</a:t>
            </a:r>
            <a:r>
              <a:rPr lang="en-US" altLang="ja-JP" sz="2800" dirty="0">
                <a:solidFill>
                  <a:srgbClr val="000000"/>
                </a:solidFill>
                <a:latin typeface="BIZ UDPゴシック" panose="020B0400000000000000" pitchFamily="50" charset="-128"/>
                <a:ea typeface="BIZ UDPゴシック" panose="020B0400000000000000" pitchFamily="50" charset="-128"/>
              </a:rPr>
              <a:t>…</a:t>
            </a:r>
            <a:r>
              <a:rPr lang="ja-JP" altLang="en-US" sz="2800" dirty="0">
                <a:solidFill>
                  <a:srgbClr val="000000"/>
                </a:solidFill>
                <a:latin typeface="BIZ UDPゴシック" panose="020B0400000000000000" pitchFamily="50" charset="-128"/>
                <a:ea typeface="BIZ UDPゴシック" panose="020B0400000000000000" pitchFamily="50" charset="-128"/>
              </a:rPr>
              <a:t>。</a:t>
            </a:r>
            <a:endParaRPr lang="en-US" altLang="ja-JP" sz="2800" dirty="0">
              <a:solidFill>
                <a:srgbClr val="000000"/>
              </a:solidFill>
              <a:latin typeface="BIZ UDPゴシック" panose="020B0400000000000000" pitchFamily="50" charset="-128"/>
              <a:ea typeface="BIZ UDPゴシック" panose="020B0400000000000000" pitchFamily="50" charset="-128"/>
            </a:endParaRPr>
          </a:p>
          <a:p>
            <a:pPr algn="l" fontAlgn="base"/>
            <a:endParaRPr lang="en-US" altLang="ja-JP" sz="2800" dirty="0">
              <a:solidFill>
                <a:srgbClr val="000000"/>
              </a:solidFill>
              <a:latin typeface="BIZ UDPゴシック" panose="020B0400000000000000" pitchFamily="50" charset="-128"/>
              <a:ea typeface="BIZ UDPゴシック" panose="020B0400000000000000" pitchFamily="50" charset="-128"/>
            </a:endParaRPr>
          </a:p>
          <a:p>
            <a:pPr algn="l" fontAlgn="base"/>
            <a:r>
              <a:rPr lang="ja-JP" altLang="en-US" sz="4400" dirty="0">
                <a:solidFill>
                  <a:srgbClr val="000000"/>
                </a:solidFill>
                <a:latin typeface="BIZ UDPゴシック" panose="020B0400000000000000" pitchFamily="50" charset="-128"/>
                <a:ea typeface="BIZ UDPゴシック" panose="020B0400000000000000" pitchFamily="50" charset="-128"/>
              </a:rPr>
              <a:t>◆学生目線で、ダイジェスト版を作成する。</a:t>
            </a:r>
            <a:endParaRPr lang="en-US" altLang="ja-JP" sz="4400" dirty="0">
              <a:solidFill>
                <a:srgbClr val="000000"/>
              </a:solidFill>
              <a:latin typeface="BIZ UDPゴシック" panose="020B0400000000000000" pitchFamily="50" charset="-128"/>
              <a:ea typeface="BIZ UDPゴシック" panose="020B0400000000000000" pitchFamily="50" charset="-128"/>
            </a:endParaRPr>
          </a:p>
          <a:p>
            <a:pPr algn="l" fontAlgn="base"/>
            <a:endParaRPr lang="en-US" altLang="ja-JP" sz="4400" dirty="0">
              <a:solidFill>
                <a:srgbClr val="000000"/>
              </a:solidFill>
              <a:latin typeface="BIZ UDPゴシック" panose="020B0400000000000000" pitchFamily="50" charset="-128"/>
              <a:ea typeface="BIZ UDPゴシック" panose="020B0400000000000000" pitchFamily="50" charset="-128"/>
            </a:endParaRPr>
          </a:p>
          <a:p>
            <a:pPr algn="l" fontAlgn="base"/>
            <a:r>
              <a:rPr lang="ja-JP" altLang="en-US" sz="4400" dirty="0">
                <a:solidFill>
                  <a:srgbClr val="000000"/>
                </a:solidFill>
                <a:latin typeface="BIZ UDPゴシック" panose="020B0400000000000000" pitchFamily="50" charset="-128"/>
                <a:ea typeface="BIZ UDPゴシック" panose="020B0400000000000000" pitchFamily="50" charset="-128"/>
              </a:rPr>
              <a:t>◆説明動画を作ってみる。</a:t>
            </a:r>
            <a:endParaRPr lang="ja-JP" altLang="en-US" sz="4400" b="0" i="0" dirty="0">
              <a:solidFill>
                <a:srgbClr val="000000"/>
              </a:solidFill>
              <a:effectLst/>
              <a:latin typeface="BIZ UDPゴシック" panose="020B0400000000000000" pitchFamily="50" charset="-128"/>
              <a:ea typeface="BIZ UDPゴシック" panose="020B0400000000000000" pitchFamily="50" charset="-128"/>
            </a:endParaRPr>
          </a:p>
        </p:txBody>
      </p:sp>
      <p:sp>
        <p:nvSpPr>
          <p:cNvPr id="10" name="タイトル 1">
            <a:extLst>
              <a:ext uri="{FF2B5EF4-FFF2-40B4-BE49-F238E27FC236}">
                <a16:creationId xmlns:a16="http://schemas.microsoft.com/office/drawing/2014/main" id="{AFC7431F-0FAE-4D72-A808-828AA8FD1BFD}"/>
              </a:ext>
            </a:extLst>
          </p:cNvPr>
          <p:cNvSpPr>
            <a:spLocks noGrp="1"/>
          </p:cNvSpPr>
          <p:nvPr>
            <p:ph type="title"/>
          </p:nvPr>
        </p:nvSpPr>
        <p:spPr>
          <a:xfrm>
            <a:off x="838199" y="136525"/>
            <a:ext cx="10515601" cy="1101068"/>
          </a:xfrm>
        </p:spPr>
        <p:txBody>
          <a:bodyPr/>
          <a:lstStyle/>
          <a:p>
            <a:r>
              <a:rPr lang="ja-JP" altLang="en-US" dirty="0"/>
              <a:t>こんなことやろう！～③議案説明会</a:t>
            </a:r>
            <a:endParaRPr kumimoji="1" lang="ja-JP" altLang="en-US" dirty="0"/>
          </a:p>
        </p:txBody>
      </p:sp>
    </p:spTree>
    <p:extLst>
      <p:ext uri="{BB962C8B-B14F-4D97-AF65-F5344CB8AC3E}">
        <p14:creationId xmlns:p14="http://schemas.microsoft.com/office/powerpoint/2010/main" val="21666797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6A00972-C435-9344-A09D-0435C75EB3FC}"/>
              </a:ext>
            </a:extLst>
          </p:cNvPr>
          <p:cNvSpPr>
            <a:spLocks noGrp="1"/>
          </p:cNvSpPr>
          <p:nvPr>
            <p:ph type="title"/>
          </p:nvPr>
        </p:nvSpPr>
        <p:spPr/>
        <p:txBody>
          <a:bodyPr/>
          <a:lstStyle/>
          <a:p>
            <a:r>
              <a:rPr lang="ja-JP" altLang="en-US" dirty="0"/>
              <a:t>そもそも大学生協って</a:t>
            </a:r>
            <a:r>
              <a:rPr lang="en-US" altLang="ja-JP" dirty="0"/>
              <a:t>…</a:t>
            </a:r>
            <a:r>
              <a:rPr lang="ja-JP" altLang="en-US" dirty="0"/>
              <a:t>？</a:t>
            </a:r>
            <a:endParaRPr kumimoji="1" lang="ja-JP" altLang="en-US" dirty="0"/>
          </a:p>
        </p:txBody>
      </p:sp>
      <p:sp>
        <p:nvSpPr>
          <p:cNvPr id="11" name="テキスト ボックス 10">
            <a:extLst>
              <a:ext uri="{FF2B5EF4-FFF2-40B4-BE49-F238E27FC236}">
                <a16:creationId xmlns:a16="http://schemas.microsoft.com/office/drawing/2014/main" id="{0C4B5E74-56DC-4BFB-80C1-A7E3E09084C0}"/>
              </a:ext>
            </a:extLst>
          </p:cNvPr>
          <p:cNvSpPr txBox="1"/>
          <p:nvPr/>
        </p:nvSpPr>
        <p:spPr>
          <a:xfrm>
            <a:off x="122175" y="2390708"/>
            <a:ext cx="7385539" cy="3170099"/>
          </a:xfrm>
          <a:prstGeom prst="rect">
            <a:avLst/>
          </a:prstGeom>
          <a:noFill/>
        </p:spPr>
        <p:txBody>
          <a:bodyPr wrap="square" rtlCol="0">
            <a:spAutoFit/>
          </a:bodyPr>
          <a:lstStyle/>
          <a:p>
            <a:r>
              <a:rPr kumimoji="1" lang="ja-JP" altLang="en-US" sz="4000" dirty="0">
                <a:solidFill>
                  <a:srgbClr val="FF0000"/>
                </a:solidFill>
              </a:rPr>
              <a:t>生協</a:t>
            </a:r>
            <a:r>
              <a:rPr kumimoji="1" lang="ja-JP" altLang="en-US" sz="4000" dirty="0"/>
              <a:t>＝</a:t>
            </a:r>
            <a:r>
              <a:rPr kumimoji="1" lang="ja-JP" altLang="en-US" sz="4000" dirty="0">
                <a:solidFill>
                  <a:srgbClr val="FF0000"/>
                </a:solidFill>
              </a:rPr>
              <a:t>生</a:t>
            </a:r>
            <a:r>
              <a:rPr kumimoji="1" lang="ja-JP" altLang="en-US" sz="4000" dirty="0"/>
              <a:t>活</a:t>
            </a:r>
            <a:r>
              <a:rPr kumimoji="1" lang="ja-JP" altLang="en-US" sz="4000" dirty="0">
                <a:solidFill>
                  <a:srgbClr val="FF0000"/>
                </a:solidFill>
              </a:rPr>
              <a:t>協</a:t>
            </a:r>
            <a:r>
              <a:rPr kumimoji="1" lang="ja-JP" altLang="en-US" sz="4000" dirty="0"/>
              <a:t>同組合</a:t>
            </a:r>
            <a:endParaRPr kumimoji="1" lang="en-US" altLang="ja-JP" sz="4000" dirty="0"/>
          </a:p>
          <a:p>
            <a:endParaRPr kumimoji="1" lang="en-US" altLang="ja-JP" sz="4000" dirty="0"/>
          </a:p>
          <a:p>
            <a:r>
              <a:rPr kumimoji="1" lang="ja-JP" altLang="en-US" sz="4000" dirty="0"/>
              <a:t>組合員＝生協に加入している人</a:t>
            </a:r>
            <a:endParaRPr kumimoji="1" lang="en-US" altLang="ja-JP" sz="4000" dirty="0"/>
          </a:p>
          <a:p>
            <a:endParaRPr kumimoji="1" lang="en-US" altLang="ja-JP" sz="4000" dirty="0"/>
          </a:p>
          <a:p>
            <a:endParaRPr kumimoji="1" lang="en-US" altLang="ja-JP" sz="4000" dirty="0"/>
          </a:p>
        </p:txBody>
      </p:sp>
      <p:pic>
        <p:nvPicPr>
          <p:cNvPr id="12" name="グラフィックス 11" descr="グループ">
            <a:extLst>
              <a:ext uri="{FF2B5EF4-FFF2-40B4-BE49-F238E27FC236}">
                <a16:creationId xmlns:a16="http://schemas.microsoft.com/office/drawing/2014/main" id="{F1B61F45-4F88-4AF3-AEEE-A9648806A79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548533" y="1696715"/>
            <a:ext cx="4169508" cy="4169508"/>
          </a:xfrm>
          <a:prstGeom prst="rect">
            <a:avLst/>
          </a:prstGeom>
        </p:spPr>
      </p:pic>
      <p:sp>
        <p:nvSpPr>
          <p:cNvPr id="13" name="テキスト ボックス 12">
            <a:extLst>
              <a:ext uri="{FF2B5EF4-FFF2-40B4-BE49-F238E27FC236}">
                <a16:creationId xmlns:a16="http://schemas.microsoft.com/office/drawing/2014/main" id="{97E3D7C2-ECDD-468E-9862-458254D6BA98}"/>
              </a:ext>
            </a:extLst>
          </p:cNvPr>
          <p:cNvSpPr txBox="1"/>
          <p:nvPr/>
        </p:nvSpPr>
        <p:spPr>
          <a:xfrm>
            <a:off x="10500192" y="5071884"/>
            <a:ext cx="1110642" cy="369332"/>
          </a:xfrm>
          <a:prstGeom prst="rect">
            <a:avLst/>
          </a:prstGeom>
          <a:noFill/>
        </p:spPr>
        <p:txBody>
          <a:bodyPr wrap="square" rtlCol="0">
            <a:spAutoFit/>
          </a:bodyPr>
          <a:lstStyle/>
          <a:p>
            <a:r>
              <a:rPr kumimoji="1" lang="ja-JP" altLang="en-US" dirty="0"/>
              <a:t>生協職員</a:t>
            </a:r>
          </a:p>
        </p:txBody>
      </p:sp>
      <p:sp>
        <p:nvSpPr>
          <p:cNvPr id="14" name="テキスト ボックス 13">
            <a:extLst>
              <a:ext uri="{FF2B5EF4-FFF2-40B4-BE49-F238E27FC236}">
                <a16:creationId xmlns:a16="http://schemas.microsoft.com/office/drawing/2014/main" id="{5D23F6D9-6E48-4988-BDA2-65A0EF157365}"/>
              </a:ext>
            </a:extLst>
          </p:cNvPr>
          <p:cNvSpPr txBox="1"/>
          <p:nvPr/>
        </p:nvSpPr>
        <p:spPr>
          <a:xfrm>
            <a:off x="7995820" y="5110754"/>
            <a:ext cx="801077" cy="369332"/>
          </a:xfrm>
          <a:prstGeom prst="rect">
            <a:avLst/>
          </a:prstGeom>
          <a:noFill/>
        </p:spPr>
        <p:txBody>
          <a:bodyPr wrap="square" rtlCol="0">
            <a:spAutoFit/>
          </a:bodyPr>
          <a:lstStyle/>
          <a:p>
            <a:r>
              <a:rPr kumimoji="1" lang="ja-JP" altLang="en-US" dirty="0"/>
              <a:t>学生</a:t>
            </a:r>
          </a:p>
        </p:txBody>
      </p:sp>
      <p:sp>
        <p:nvSpPr>
          <p:cNvPr id="15" name="テキスト ボックス 14">
            <a:extLst>
              <a:ext uri="{FF2B5EF4-FFF2-40B4-BE49-F238E27FC236}">
                <a16:creationId xmlns:a16="http://schemas.microsoft.com/office/drawing/2014/main" id="{BE68CEC6-62B4-4043-8DB1-5B6CA4B4F7AE}"/>
              </a:ext>
            </a:extLst>
          </p:cNvPr>
          <p:cNvSpPr txBox="1"/>
          <p:nvPr/>
        </p:nvSpPr>
        <p:spPr>
          <a:xfrm>
            <a:off x="9596469" y="5075243"/>
            <a:ext cx="1110642" cy="369332"/>
          </a:xfrm>
          <a:prstGeom prst="rect">
            <a:avLst/>
          </a:prstGeom>
          <a:noFill/>
        </p:spPr>
        <p:txBody>
          <a:bodyPr wrap="square" rtlCol="0">
            <a:spAutoFit/>
          </a:bodyPr>
          <a:lstStyle/>
          <a:p>
            <a:r>
              <a:rPr kumimoji="1" lang="ja-JP" altLang="en-US" dirty="0"/>
              <a:t>教職員</a:t>
            </a:r>
          </a:p>
        </p:txBody>
      </p:sp>
      <p:sp>
        <p:nvSpPr>
          <p:cNvPr id="18" name="テキスト ボックス 17">
            <a:extLst>
              <a:ext uri="{FF2B5EF4-FFF2-40B4-BE49-F238E27FC236}">
                <a16:creationId xmlns:a16="http://schemas.microsoft.com/office/drawing/2014/main" id="{55C66F98-A014-4FD4-80A4-E483AAABE485}"/>
              </a:ext>
            </a:extLst>
          </p:cNvPr>
          <p:cNvSpPr txBox="1"/>
          <p:nvPr/>
        </p:nvSpPr>
        <p:spPr>
          <a:xfrm>
            <a:off x="8899543" y="5078602"/>
            <a:ext cx="696926" cy="369332"/>
          </a:xfrm>
          <a:prstGeom prst="rect">
            <a:avLst/>
          </a:prstGeom>
          <a:noFill/>
        </p:spPr>
        <p:txBody>
          <a:bodyPr wrap="square" rtlCol="0">
            <a:spAutoFit/>
          </a:bodyPr>
          <a:lstStyle/>
          <a:p>
            <a:r>
              <a:rPr lang="ja-JP" altLang="en-US" dirty="0"/>
              <a:t>院生</a:t>
            </a:r>
            <a:endParaRPr kumimoji="1" lang="ja-JP" altLang="en-US" dirty="0"/>
          </a:p>
        </p:txBody>
      </p:sp>
    </p:spTree>
    <p:extLst>
      <p:ext uri="{BB962C8B-B14F-4D97-AF65-F5344CB8AC3E}">
        <p14:creationId xmlns:p14="http://schemas.microsoft.com/office/powerpoint/2010/main" val="3106674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EF6384BF-65F4-4E34-9E97-AD220B256BCD}"/>
              </a:ext>
            </a:extLst>
          </p:cNvPr>
          <p:cNvSpPr>
            <a:spLocks noGrp="1"/>
          </p:cNvSpPr>
          <p:nvPr>
            <p:ph type="sldNum" sz="quarter" idx="12"/>
          </p:nvPr>
        </p:nvSpPr>
        <p:spPr/>
        <p:txBody>
          <a:bodyPr/>
          <a:lstStyle/>
          <a:p>
            <a:fld id="{BEB888FF-F93D-42A1-B315-AF8E1E3870EF}" type="slidenum">
              <a:rPr kumimoji="1" lang="ja-JP" altLang="en-US" smtClean="0"/>
              <a:t>30</a:t>
            </a:fld>
            <a:endParaRPr kumimoji="1" lang="ja-JP" altLang="en-US"/>
          </a:p>
        </p:txBody>
      </p:sp>
      <p:pic>
        <p:nvPicPr>
          <p:cNvPr id="5" name="図 4">
            <a:extLst>
              <a:ext uri="{FF2B5EF4-FFF2-40B4-BE49-F238E27FC236}">
                <a16:creationId xmlns:a16="http://schemas.microsoft.com/office/drawing/2014/main" id="{C0E14EA8-2315-4218-A016-091633D7B286}"/>
              </a:ext>
            </a:extLst>
          </p:cNvPr>
          <p:cNvPicPr>
            <a:picLocks noChangeAspect="1"/>
          </p:cNvPicPr>
          <p:nvPr/>
        </p:nvPicPr>
        <p:blipFill>
          <a:blip r:embed="rId2"/>
          <a:stretch>
            <a:fillRect/>
          </a:stretch>
        </p:blipFill>
        <p:spPr>
          <a:xfrm>
            <a:off x="1524000" y="227169"/>
            <a:ext cx="9144000" cy="6403662"/>
          </a:xfrm>
          <a:prstGeom prst="rect">
            <a:avLst/>
          </a:prstGeom>
        </p:spPr>
      </p:pic>
    </p:spTree>
    <p:extLst>
      <p:ext uri="{BB962C8B-B14F-4D97-AF65-F5344CB8AC3E}">
        <p14:creationId xmlns:p14="http://schemas.microsoft.com/office/powerpoint/2010/main" val="36669467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EF6384BF-65F4-4E34-9E97-AD220B256BCD}"/>
              </a:ext>
            </a:extLst>
          </p:cNvPr>
          <p:cNvSpPr>
            <a:spLocks noGrp="1"/>
          </p:cNvSpPr>
          <p:nvPr>
            <p:ph type="sldNum" sz="quarter" idx="12"/>
          </p:nvPr>
        </p:nvSpPr>
        <p:spPr/>
        <p:txBody>
          <a:bodyPr/>
          <a:lstStyle/>
          <a:p>
            <a:fld id="{BEB888FF-F93D-42A1-B315-AF8E1E3870EF}" type="slidenum">
              <a:rPr kumimoji="1" lang="ja-JP" altLang="en-US" smtClean="0"/>
              <a:t>31</a:t>
            </a:fld>
            <a:endParaRPr kumimoji="1" lang="ja-JP" altLang="en-US"/>
          </a:p>
        </p:txBody>
      </p:sp>
      <p:pic>
        <p:nvPicPr>
          <p:cNvPr id="2" name="図 1">
            <a:extLst>
              <a:ext uri="{FF2B5EF4-FFF2-40B4-BE49-F238E27FC236}">
                <a16:creationId xmlns:a16="http://schemas.microsoft.com/office/drawing/2014/main" id="{87083212-2320-42E9-B910-6606F97BAFCD}"/>
              </a:ext>
            </a:extLst>
          </p:cNvPr>
          <p:cNvPicPr>
            <a:picLocks noChangeAspect="1"/>
          </p:cNvPicPr>
          <p:nvPr/>
        </p:nvPicPr>
        <p:blipFill>
          <a:blip r:embed="rId2"/>
          <a:stretch>
            <a:fillRect/>
          </a:stretch>
        </p:blipFill>
        <p:spPr>
          <a:xfrm>
            <a:off x="1524000" y="299848"/>
            <a:ext cx="9144000" cy="6258305"/>
          </a:xfrm>
          <a:prstGeom prst="rect">
            <a:avLst/>
          </a:prstGeom>
        </p:spPr>
      </p:pic>
    </p:spTree>
    <p:extLst>
      <p:ext uri="{BB962C8B-B14F-4D97-AF65-F5344CB8AC3E}">
        <p14:creationId xmlns:p14="http://schemas.microsoft.com/office/powerpoint/2010/main" val="42162715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タイトル 1">
            <a:extLst>
              <a:ext uri="{FF2B5EF4-FFF2-40B4-BE49-F238E27FC236}">
                <a16:creationId xmlns:a16="http://schemas.microsoft.com/office/drawing/2014/main" id="{AFC7431F-0FAE-4D72-A808-828AA8FD1BFD}"/>
              </a:ext>
            </a:extLst>
          </p:cNvPr>
          <p:cNvSpPr>
            <a:spLocks noGrp="1"/>
          </p:cNvSpPr>
          <p:nvPr>
            <p:ph type="title"/>
          </p:nvPr>
        </p:nvSpPr>
        <p:spPr>
          <a:xfrm>
            <a:off x="838199" y="136525"/>
            <a:ext cx="10515601" cy="1101068"/>
          </a:xfrm>
        </p:spPr>
        <p:txBody>
          <a:bodyPr/>
          <a:lstStyle/>
          <a:p>
            <a:r>
              <a:rPr lang="ja-JP" altLang="en-US" dirty="0"/>
              <a:t>こんなことやろう！～③議案説明会</a:t>
            </a:r>
            <a:endParaRPr kumimoji="1" lang="ja-JP" altLang="en-US" dirty="0"/>
          </a:p>
        </p:txBody>
      </p:sp>
      <p:pic>
        <p:nvPicPr>
          <p:cNvPr id="4" name="Picture 2" descr="テキスト&#10;&#10;自動的に生成された説明">
            <a:extLst>
              <a:ext uri="{FF2B5EF4-FFF2-40B4-BE49-F238E27FC236}">
                <a16:creationId xmlns:a16="http://schemas.microsoft.com/office/drawing/2014/main" id="{18941BB2-5E0A-409B-8E47-9256691290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374" y="1345740"/>
            <a:ext cx="7379439" cy="4883610"/>
          </a:xfrm>
          <a:prstGeom prst="rect">
            <a:avLst/>
          </a:prstGeom>
          <a:noFill/>
          <a:extLst>
            <a:ext uri="{909E8E84-426E-40DD-AFC4-6F175D3DCCD1}">
              <a14:hiddenFill xmlns:a14="http://schemas.microsoft.com/office/drawing/2010/main">
                <a:solidFill>
                  <a:srgbClr val="FFFFFF"/>
                </a:solidFill>
              </a14:hiddenFill>
            </a:ext>
          </a:extLst>
        </p:spPr>
      </p:pic>
      <p:sp>
        <p:nvSpPr>
          <p:cNvPr id="5" name="テキスト ボックス 4">
            <a:extLst>
              <a:ext uri="{FF2B5EF4-FFF2-40B4-BE49-F238E27FC236}">
                <a16:creationId xmlns:a16="http://schemas.microsoft.com/office/drawing/2014/main" id="{ABF693E9-8EA0-4FD9-B630-08A2B54C9AA9}"/>
              </a:ext>
            </a:extLst>
          </p:cNvPr>
          <p:cNvSpPr txBox="1"/>
          <p:nvPr/>
        </p:nvSpPr>
        <p:spPr>
          <a:xfrm>
            <a:off x="7981950" y="2402550"/>
            <a:ext cx="4038600" cy="1384995"/>
          </a:xfrm>
          <a:prstGeom prst="rect">
            <a:avLst/>
          </a:prstGeom>
          <a:noFill/>
        </p:spPr>
        <p:txBody>
          <a:bodyPr wrap="square">
            <a:spAutoFit/>
          </a:bodyPr>
          <a:lstStyle/>
          <a:p>
            <a:pPr algn="l" fontAlgn="base"/>
            <a:r>
              <a:rPr lang="ja-JP" altLang="en-US" sz="2800" dirty="0">
                <a:solidFill>
                  <a:srgbClr val="000000"/>
                </a:solidFill>
                <a:latin typeface="BIZ UDPゴシック" panose="020B0400000000000000" pitchFamily="50" charset="-128"/>
                <a:ea typeface="BIZ UDPゴシック" panose="020B0400000000000000" pitchFamily="50" charset="-128"/>
              </a:rPr>
              <a:t>東大生協</a:t>
            </a:r>
            <a:endParaRPr lang="en-US" altLang="ja-JP" sz="2800" dirty="0">
              <a:solidFill>
                <a:srgbClr val="000000"/>
              </a:solidFill>
              <a:latin typeface="BIZ UDPゴシック" panose="020B0400000000000000" pitchFamily="50" charset="-128"/>
              <a:ea typeface="BIZ UDPゴシック" panose="020B0400000000000000" pitchFamily="50" charset="-128"/>
            </a:endParaRPr>
          </a:p>
          <a:p>
            <a:pPr algn="l" fontAlgn="base"/>
            <a:endParaRPr lang="en-US" altLang="ja-JP" sz="2800" dirty="0">
              <a:solidFill>
                <a:srgbClr val="000000"/>
              </a:solidFill>
              <a:latin typeface="BIZ UDPゴシック" panose="020B0400000000000000" pitchFamily="50" charset="-128"/>
              <a:ea typeface="BIZ UDPゴシック" panose="020B0400000000000000" pitchFamily="50" charset="-128"/>
            </a:endParaRPr>
          </a:p>
          <a:p>
            <a:pPr algn="l" fontAlgn="base"/>
            <a:r>
              <a:rPr lang="ja-JP" altLang="en-US" sz="2800" dirty="0">
                <a:solidFill>
                  <a:srgbClr val="000000"/>
                </a:solidFill>
                <a:latin typeface="BIZ UDPゴシック" panose="020B0400000000000000" pitchFamily="50" charset="-128"/>
                <a:ea typeface="BIZ UDPゴシック" panose="020B0400000000000000" pitchFamily="50" charset="-128"/>
              </a:rPr>
              <a:t>事前説明会の案内</a:t>
            </a:r>
            <a:endParaRPr lang="en-US" altLang="ja-JP" sz="2800" dirty="0">
              <a:solidFill>
                <a:srgbClr val="000000"/>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8231757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タイトル 1">
            <a:extLst>
              <a:ext uri="{FF2B5EF4-FFF2-40B4-BE49-F238E27FC236}">
                <a16:creationId xmlns:a16="http://schemas.microsoft.com/office/drawing/2014/main" id="{AFC7431F-0FAE-4D72-A808-828AA8FD1BFD}"/>
              </a:ext>
            </a:extLst>
          </p:cNvPr>
          <p:cNvSpPr>
            <a:spLocks noGrp="1"/>
          </p:cNvSpPr>
          <p:nvPr>
            <p:ph type="title"/>
          </p:nvPr>
        </p:nvSpPr>
        <p:spPr>
          <a:xfrm>
            <a:off x="838199" y="136525"/>
            <a:ext cx="11249026" cy="1101068"/>
          </a:xfrm>
        </p:spPr>
        <p:txBody>
          <a:bodyPr/>
          <a:lstStyle/>
          <a:p>
            <a:r>
              <a:rPr lang="ja-JP" altLang="en-US" dirty="0"/>
              <a:t>こんなことやろう！～④総代会アンケート</a:t>
            </a:r>
            <a:endParaRPr kumimoji="1" lang="ja-JP" altLang="en-US" dirty="0"/>
          </a:p>
        </p:txBody>
      </p:sp>
      <p:pic>
        <p:nvPicPr>
          <p:cNvPr id="6" name="図 5">
            <a:extLst>
              <a:ext uri="{FF2B5EF4-FFF2-40B4-BE49-F238E27FC236}">
                <a16:creationId xmlns:a16="http://schemas.microsoft.com/office/drawing/2014/main" id="{78F8AA4A-5CCB-472A-9D76-E6462BEADBD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75203" y="1237593"/>
            <a:ext cx="3680062" cy="4871936"/>
          </a:xfrm>
          <a:prstGeom prst="rect">
            <a:avLst/>
          </a:prstGeom>
          <a:ln>
            <a:solidFill>
              <a:schemeClr val="tx1"/>
            </a:solidFill>
          </a:ln>
        </p:spPr>
      </p:pic>
      <p:sp>
        <p:nvSpPr>
          <p:cNvPr id="7" name="テキスト ボックス 6">
            <a:extLst>
              <a:ext uri="{FF2B5EF4-FFF2-40B4-BE49-F238E27FC236}">
                <a16:creationId xmlns:a16="http://schemas.microsoft.com/office/drawing/2014/main" id="{4F8FEC81-5AEE-4518-BB7F-73CF31F608AC}"/>
              </a:ext>
            </a:extLst>
          </p:cNvPr>
          <p:cNvSpPr txBox="1"/>
          <p:nvPr/>
        </p:nvSpPr>
        <p:spPr>
          <a:xfrm>
            <a:off x="5581403" y="2402550"/>
            <a:ext cx="6439147" cy="1815882"/>
          </a:xfrm>
          <a:prstGeom prst="rect">
            <a:avLst/>
          </a:prstGeom>
          <a:noFill/>
        </p:spPr>
        <p:txBody>
          <a:bodyPr wrap="square">
            <a:spAutoFit/>
          </a:bodyPr>
          <a:lstStyle/>
          <a:p>
            <a:pPr algn="l" fontAlgn="base"/>
            <a:r>
              <a:rPr lang="ja-JP" altLang="en-US" sz="2800" dirty="0">
                <a:solidFill>
                  <a:srgbClr val="000000"/>
                </a:solidFill>
                <a:latin typeface="BIZ UDPゴシック" panose="020B0400000000000000" pitchFamily="50" charset="-128"/>
                <a:ea typeface="BIZ UDPゴシック" panose="020B0400000000000000" pitchFamily="50" charset="-128"/>
              </a:rPr>
              <a:t>これは北海道大学生協の例。</a:t>
            </a:r>
            <a:endParaRPr lang="en-US" altLang="ja-JP" sz="2800" dirty="0">
              <a:solidFill>
                <a:srgbClr val="000000"/>
              </a:solidFill>
              <a:latin typeface="BIZ UDPゴシック" panose="020B0400000000000000" pitchFamily="50" charset="-128"/>
              <a:ea typeface="BIZ UDPゴシック" panose="020B0400000000000000" pitchFamily="50" charset="-128"/>
            </a:endParaRPr>
          </a:p>
          <a:p>
            <a:pPr algn="l" fontAlgn="base"/>
            <a:endParaRPr lang="en-US" altLang="ja-JP" sz="2800" dirty="0">
              <a:solidFill>
                <a:srgbClr val="000000"/>
              </a:solidFill>
              <a:latin typeface="BIZ UDPゴシック" panose="020B0400000000000000" pitchFamily="50" charset="-128"/>
              <a:ea typeface="BIZ UDPゴシック" panose="020B0400000000000000" pitchFamily="50" charset="-128"/>
            </a:endParaRPr>
          </a:p>
          <a:p>
            <a:pPr algn="l" fontAlgn="base"/>
            <a:r>
              <a:rPr lang="ja-JP" altLang="en-US" sz="2800" dirty="0">
                <a:solidFill>
                  <a:srgbClr val="000000"/>
                </a:solidFill>
                <a:latin typeface="BIZ UDPゴシック" panose="020B0400000000000000" pitchFamily="50" charset="-128"/>
                <a:ea typeface="BIZ UDPゴシック" panose="020B0400000000000000" pitchFamily="50" charset="-128"/>
              </a:rPr>
              <a:t>生協で集中的に意見のほしい項目で</a:t>
            </a:r>
            <a:endParaRPr lang="en-US" altLang="ja-JP" sz="2800" dirty="0">
              <a:solidFill>
                <a:srgbClr val="000000"/>
              </a:solidFill>
              <a:latin typeface="BIZ UDPゴシック" panose="020B0400000000000000" pitchFamily="50" charset="-128"/>
              <a:ea typeface="BIZ UDPゴシック" panose="020B0400000000000000" pitchFamily="50" charset="-128"/>
            </a:endParaRPr>
          </a:p>
          <a:p>
            <a:pPr algn="l" fontAlgn="base"/>
            <a:r>
              <a:rPr lang="ja-JP" altLang="en-US" sz="2800" dirty="0">
                <a:solidFill>
                  <a:srgbClr val="000000"/>
                </a:solidFill>
                <a:latin typeface="BIZ UDPゴシック" panose="020B0400000000000000" pitchFamily="50" charset="-128"/>
                <a:ea typeface="BIZ UDPゴシック" panose="020B0400000000000000" pitchFamily="50" charset="-128"/>
              </a:rPr>
              <a:t>聞いてみるのもあり！ですよね。</a:t>
            </a:r>
            <a:endParaRPr lang="en-US" altLang="ja-JP" sz="2800" dirty="0">
              <a:solidFill>
                <a:srgbClr val="000000"/>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5278784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タイトル 1">
            <a:extLst>
              <a:ext uri="{FF2B5EF4-FFF2-40B4-BE49-F238E27FC236}">
                <a16:creationId xmlns:a16="http://schemas.microsoft.com/office/drawing/2014/main" id="{AFC7431F-0FAE-4D72-A808-828AA8FD1BFD}"/>
              </a:ext>
            </a:extLst>
          </p:cNvPr>
          <p:cNvSpPr>
            <a:spLocks noGrp="1"/>
          </p:cNvSpPr>
          <p:nvPr>
            <p:ph type="title"/>
          </p:nvPr>
        </p:nvSpPr>
        <p:spPr>
          <a:xfrm>
            <a:off x="838199" y="136525"/>
            <a:ext cx="11249026" cy="1101068"/>
          </a:xfrm>
        </p:spPr>
        <p:txBody>
          <a:bodyPr/>
          <a:lstStyle/>
          <a:p>
            <a:r>
              <a:rPr lang="ja-JP" altLang="en-US" dirty="0"/>
              <a:t>こんなことやろう！～⑤議案書の工夫</a:t>
            </a:r>
            <a:endParaRPr kumimoji="1" lang="ja-JP" altLang="en-US" dirty="0"/>
          </a:p>
        </p:txBody>
      </p:sp>
      <p:sp>
        <p:nvSpPr>
          <p:cNvPr id="7" name="テキスト ボックス 6">
            <a:extLst>
              <a:ext uri="{FF2B5EF4-FFF2-40B4-BE49-F238E27FC236}">
                <a16:creationId xmlns:a16="http://schemas.microsoft.com/office/drawing/2014/main" id="{4F8FEC81-5AEE-4518-BB7F-73CF31F608AC}"/>
              </a:ext>
            </a:extLst>
          </p:cNvPr>
          <p:cNvSpPr txBox="1"/>
          <p:nvPr/>
        </p:nvSpPr>
        <p:spPr>
          <a:xfrm>
            <a:off x="8688161" y="2644084"/>
            <a:ext cx="3399064" cy="954107"/>
          </a:xfrm>
          <a:prstGeom prst="rect">
            <a:avLst/>
          </a:prstGeom>
          <a:noFill/>
        </p:spPr>
        <p:txBody>
          <a:bodyPr wrap="square">
            <a:spAutoFit/>
          </a:bodyPr>
          <a:lstStyle/>
          <a:p>
            <a:pPr algn="l" fontAlgn="base"/>
            <a:r>
              <a:rPr lang="ja-JP" altLang="en-US" sz="2800" dirty="0">
                <a:solidFill>
                  <a:srgbClr val="000000"/>
                </a:solidFill>
                <a:latin typeface="BIZ UDPゴシック" panose="020B0400000000000000" pitchFamily="50" charset="-128"/>
                <a:ea typeface="BIZ UDPゴシック" panose="020B0400000000000000" pitchFamily="50" charset="-128"/>
              </a:rPr>
              <a:t>表紙に写真や、</a:t>
            </a:r>
            <a:endParaRPr lang="en-US" altLang="ja-JP" sz="2800" dirty="0">
              <a:solidFill>
                <a:srgbClr val="000000"/>
              </a:solidFill>
              <a:latin typeface="BIZ UDPゴシック" panose="020B0400000000000000" pitchFamily="50" charset="-128"/>
              <a:ea typeface="BIZ UDPゴシック" panose="020B0400000000000000" pitchFamily="50" charset="-128"/>
            </a:endParaRPr>
          </a:p>
          <a:p>
            <a:pPr algn="l" fontAlgn="base"/>
            <a:r>
              <a:rPr lang="ja-JP" altLang="en-US" sz="2800" dirty="0">
                <a:solidFill>
                  <a:srgbClr val="000000"/>
                </a:solidFill>
                <a:latin typeface="BIZ UDPゴシック" panose="020B0400000000000000" pitchFamily="50" charset="-128"/>
                <a:ea typeface="BIZ UDPゴシック" panose="020B0400000000000000" pitchFamily="50" charset="-128"/>
              </a:rPr>
              <a:t>生協漫画を入れる。</a:t>
            </a:r>
            <a:endParaRPr lang="en-US" altLang="ja-JP" sz="2800" dirty="0">
              <a:solidFill>
                <a:srgbClr val="000000"/>
              </a:solidFill>
              <a:latin typeface="BIZ UDPゴシック" panose="020B0400000000000000" pitchFamily="50" charset="-128"/>
              <a:ea typeface="BIZ UDPゴシック" panose="020B0400000000000000" pitchFamily="50" charset="-128"/>
            </a:endParaRPr>
          </a:p>
        </p:txBody>
      </p:sp>
      <p:pic>
        <p:nvPicPr>
          <p:cNvPr id="5" name="図 4">
            <a:extLst>
              <a:ext uri="{FF2B5EF4-FFF2-40B4-BE49-F238E27FC236}">
                <a16:creationId xmlns:a16="http://schemas.microsoft.com/office/drawing/2014/main" id="{739778E7-C821-456D-B3FE-5A73AB13BF0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682441" y="2109398"/>
            <a:ext cx="3853959" cy="2714712"/>
          </a:xfrm>
          <a:prstGeom prst="rect">
            <a:avLst/>
          </a:prstGeom>
          <a:ln>
            <a:solidFill>
              <a:schemeClr val="tx1"/>
            </a:solidFill>
          </a:ln>
        </p:spPr>
      </p:pic>
      <p:pic>
        <p:nvPicPr>
          <p:cNvPr id="8" name="図 7">
            <a:extLst>
              <a:ext uri="{FF2B5EF4-FFF2-40B4-BE49-F238E27FC236}">
                <a16:creationId xmlns:a16="http://schemas.microsoft.com/office/drawing/2014/main" id="{ADFF817F-189E-45C6-8EE6-7A7F1AD783F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3024" y="2120815"/>
            <a:ext cx="3921453" cy="2954753"/>
          </a:xfrm>
          <a:prstGeom prst="rect">
            <a:avLst/>
          </a:prstGeom>
          <a:ln>
            <a:solidFill>
              <a:schemeClr val="tx1"/>
            </a:solidFill>
          </a:ln>
        </p:spPr>
      </p:pic>
      <p:sp>
        <p:nvSpPr>
          <p:cNvPr id="9" name="正方形/長方形 8">
            <a:extLst>
              <a:ext uri="{FF2B5EF4-FFF2-40B4-BE49-F238E27FC236}">
                <a16:creationId xmlns:a16="http://schemas.microsoft.com/office/drawing/2014/main" id="{11D6F2F7-B980-44F3-BF08-E158C02C08FE}"/>
              </a:ext>
            </a:extLst>
          </p:cNvPr>
          <p:cNvSpPr/>
          <p:nvPr/>
        </p:nvSpPr>
        <p:spPr>
          <a:xfrm>
            <a:off x="1686988" y="5189308"/>
            <a:ext cx="2116022" cy="400110"/>
          </a:xfrm>
          <a:prstGeom prst="rect">
            <a:avLst/>
          </a:prstGeom>
        </p:spPr>
        <p:txBody>
          <a:bodyPr wrap="square">
            <a:spAutoFit/>
          </a:bodyPr>
          <a:lstStyle/>
          <a:p>
            <a:r>
              <a:rPr lang="ja-JP" altLang="en-US" sz="2000" dirty="0">
                <a:solidFill>
                  <a:srgbClr val="FF0000"/>
                </a:solidFill>
              </a:rPr>
              <a:t>↑ 東経大</a:t>
            </a:r>
            <a:endParaRPr lang="en-US" altLang="ja-JP" sz="2000" dirty="0">
              <a:solidFill>
                <a:srgbClr val="FF0000"/>
              </a:solidFill>
            </a:endParaRPr>
          </a:p>
        </p:txBody>
      </p:sp>
      <p:sp>
        <p:nvSpPr>
          <p:cNvPr id="11" name="正方形/長方形 10">
            <a:extLst>
              <a:ext uri="{FF2B5EF4-FFF2-40B4-BE49-F238E27FC236}">
                <a16:creationId xmlns:a16="http://schemas.microsoft.com/office/drawing/2014/main" id="{96F249AB-C78F-4888-B7E5-57D8A7BE887E}"/>
              </a:ext>
            </a:extLst>
          </p:cNvPr>
          <p:cNvSpPr/>
          <p:nvPr/>
        </p:nvSpPr>
        <p:spPr>
          <a:xfrm>
            <a:off x="5396350" y="4824110"/>
            <a:ext cx="1755295" cy="400110"/>
          </a:xfrm>
          <a:prstGeom prst="rect">
            <a:avLst/>
          </a:prstGeom>
        </p:spPr>
        <p:txBody>
          <a:bodyPr wrap="square">
            <a:spAutoFit/>
          </a:bodyPr>
          <a:lstStyle/>
          <a:p>
            <a:r>
              <a:rPr lang="ja-JP" altLang="en-US" sz="2000" dirty="0">
                <a:solidFill>
                  <a:srgbClr val="FF0000"/>
                </a:solidFill>
              </a:rPr>
              <a:t>↑ 医科歯科</a:t>
            </a:r>
            <a:endParaRPr lang="en-US" altLang="ja-JP" sz="2000" dirty="0">
              <a:solidFill>
                <a:srgbClr val="FF0000"/>
              </a:solidFill>
            </a:endParaRPr>
          </a:p>
        </p:txBody>
      </p:sp>
      <p:sp>
        <p:nvSpPr>
          <p:cNvPr id="12" name="正方形/長方形 11">
            <a:extLst>
              <a:ext uri="{FF2B5EF4-FFF2-40B4-BE49-F238E27FC236}">
                <a16:creationId xmlns:a16="http://schemas.microsoft.com/office/drawing/2014/main" id="{23DABC8E-6304-4903-A0FD-4E972C25CC90}"/>
              </a:ext>
            </a:extLst>
          </p:cNvPr>
          <p:cNvSpPr/>
          <p:nvPr/>
        </p:nvSpPr>
        <p:spPr>
          <a:xfrm>
            <a:off x="7303620" y="4824110"/>
            <a:ext cx="1755295" cy="400110"/>
          </a:xfrm>
          <a:prstGeom prst="rect">
            <a:avLst/>
          </a:prstGeom>
        </p:spPr>
        <p:txBody>
          <a:bodyPr wrap="square">
            <a:spAutoFit/>
          </a:bodyPr>
          <a:lstStyle/>
          <a:p>
            <a:r>
              <a:rPr lang="ja-JP" altLang="en-US" sz="2000" dirty="0">
                <a:solidFill>
                  <a:srgbClr val="FF0000"/>
                </a:solidFill>
              </a:rPr>
              <a:t>↑ 武蔵学園</a:t>
            </a:r>
            <a:endParaRPr lang="en-US" altLang="ja-JP" sz="2000" dirty="0">
              <a:solidFill>
                <a:srgbClr val="FF0000"/>
              </a:solidFill>
            </a:endParaRPr>
          </a:p>
        </p:txBody>
      </p:sp>
    </p:spTree>
    <p:extLst>
      <p:ext uri="{BB962C8B-B14F-4D97-AF65-F5344CB8AC3E}">
        <p14:creationId xmlns:p14="http://schemas.microsoft.com/office/powerpoint/2010/main" val="4753067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タイトル 1">
            <a:extLst>
              <a:ext uri="{FF2B5EF4-FFF2-40B4-BE49-F238E27FC236}">
                <a16:creationId xmlns:a16="http://schemas.microsoft.com/office/drawing/2014/main" id="{AFC7431F-0FAE-4D72-A808-828AA8FD1BFD}"/>
              </a:ext>
            </a:extLst>
          </p:cNvPr>
          <p:cNvSpPr>
            <a:spLocks noGrp="1"/>
          </p:cNvSpPr>
          <p:nvPr>
            <p:ph type="title"/>
          </p:nvPr>
        </p:nvSpPr>
        <p:spPr>
          <a:xfrm>
            <a:off x="838199" y="136525"/>
            <a:ext cx="11249026" cy="1101068"/>
          </a:xfrm>
        </p:spPr>
        <p:txBody>
          <a:bodyPr/>
          <a:lstStyle/>
          <a:p>
            <a:r>
              <a:rPr lang="ja-JP" altLang="en-US" dirty="0"/>
              <a:t>こんなことやろう！～⑤議案書の工夫</a:t>
            </a:r>
            <a:endParaRPr kumimoji="1" lang="ja-JP" altLang="en-US" dirty="0"/>
          </a:p>
        </p:txBody>
      </p:sp>
      <p:sp>
        <p:nvSpPr>
          <p:cNvPr id="7" name="テキスト ボックス 6">
            <a:extLst>
              <a:ext uri="{FF2B5EF4-FFF2-40B4-BE49-F238E27FC236}">
                <a16:creationId xmlns:a16="http://schemas.microsoft.com/office/drawing/2014/main" id="{4F8FEC81-5AEE-4518-BB7F-73CF31F608AC}"/>
              </a:ext>
            </a:extLst>
          </p:cNvPr>
          <p:cNvSpPr txBox="1"/>
          <p:nvPr/>
        </p:nvSpPr>
        <p:spPr>
          <a:xfrm>
            <a:off x="7813964" y="2026567"/>
            <a:ext cx="4273261" cy="2246769"/>
          </a:xfrm>
          <a:prstGeom prst="rect">
            <a:avLst/>
          </a:prstGeom>
          <a:noFill/>
        </p:spPr>
        <p:txBody>
          <a:bodyPr wrap="square">
            <a:spAutoFit/>
          </a:bodyPr>
          <a:lstStyle/>
          <a:p>
            <a:pPr algn="l" fontAlgn="base"/>
            <a:r>
              <a:rPr lang="ja-JP" altLang="en-US" sz="2800" dirty="0">
                <a:solidFill>
                  <a:srgbClr val="000000"/>
                </a:solidFill>
                <a:latin typeface="BIZ UDPゴシック" panose="020B0400000000000000" pitchFamily="50" charset="-128"/>
                <a:ea typeface="BIZ UDPゴシック" panose="020B0400000000000000" pitchFamily="50" charset="-128"/>
              </a:rPr>
              <a:t>表紙裏に</a:t>
            </a:r>
            <a:endParaRPr lang="en-US" altLang="ja-JP" sz="2800" dirty="0">
              <a:solidFill>
                <a:srgbClr val="000000"/>
              </a:solidFill>
              <a:latin typeface="BIZ UDPゴシック" panose="020B0400000000000000" pitchFamily="50" charset="-128"/>
              <a:ea typeface="BIZ UDPゴシック" panose="020B0400000000000000" pitchFamily="50" charset="-128"/>
            </a:endParaRPr>
          </a:p>
          <a:p>
            <a:pPr algn="l" fontAlgn="base"/>
            <a:r>
              <a:rPr lang="ja-JP" altLang="en-US" sz="2800" dirty="0">
                <a:solidFill>
                  <a:srgbClr val="000000"/>
                </a:solidFill>
                <a:latin typeface="BIZ UDPゴシック" panose="020B0400000000000000" pitchFamily="50" charset="-128"/>
                <a:ea typeface="BIZ UDPゴシック" panose="020B0400000000000000" pitchFamily="50" charset="-128"/>
              </a:rPr>
              <a:t>生協の設立趣意書を入れて、生協が組合員が作った団体であることを紹介している。</a:t>
            </a:r>
            <a:endParaRPr lang="en-US" altLang="ja-JP" sz="2800" dirty="0">
              <a:solidFill>
                <a:srgbClr val="000000"/>
              </a:solidFill>
              <a:latin typeface="BIZ UDPゴシック" panose="020B0400000000000000" pitchFamily="50" charset="-128"/>
              <a:ea typeface="BIZ UDPゴシック" panose="020B0400000000000000" pitchFamily="50" charset="-128"/>
            </a:endParaRPr>
          </a:p>
        </p:txBody>
      </p:sp>
      <p:sp>
        <p:nvSpPr>
          <p:cNvPr id="11" name="正方形/長方形 10">
            <a:extLst>
              <a:ext uri="{FF2B5EF4-FFF2-40B4-BE49-F238E27FC236}">
                <a16:creationId xmlns:a16="http://schemas.microsoft.com/office/drawing/2014/main" id="{96F249AB-C78F-4888-B7E5-57D8A7BE887E}"/>
              </a:ext>
            </a:extLst>
          </p:cNvPr>
          <p:cNvSpPr/>
          <p:nvPr/>
        </p:nvSpPr>
        <p:spPr>
          <a:xfrm>
            <a:off x="5396350" y="4824110"/>
            <a:ext cx="1755295" cy="400110"/>
          </a:xfrm>
          <a:prstGeom prst="rect">
            <a:avLst/>
          </a:prstGeom>
        </p:spPr>
        <p:txBody>
          <a:bodyPr wrap="square">
            <a:spAutoFit/>
          </a:bodyPr>
          <a:lstStyle/>
          <a:p>
            <a:r>
              <a:rPr lang="ja-JP" altLang="en-US" sz="2000" dirty="0">
                <a:solidFill>
                  <a:srgbClr val="FF0000"/>
                </a:solidFill>
              </a:rPr>
              <a:t>↑ 医科歯科</a:t>
            </a:r>
            <a:endParaRPr lang="en-US" altLang="ja-JP" sz="2000" dirty="0">
              <a:solidFill>
                <a:srgbClr val="FF0000"/>
              </a:solidFill>
            </a:endParaRPr>
          </a:p>
        </p:txBody>
      </p:sp>
      <p:pic>
        <p:nvPicPr>
          <p:cNvPr id="13" name="図 12">
            <a:extLst>
              <a:ext uri="{FF2B5EF4-FFF2-40B4-BE49-F238E27FC236}">
                <a16:creationId xmlns:a16="http://schemas.microsoft.com/office/drawing/2014/main" id="{39D6DE22-5002-4309-8529-61BF612AFC00}"/>
              </a:ext>
            </a:extLst>
          </p:cNvPr>
          <p:cNvPicPr>
            <a:picLocks noChangeAspect="1"/>
          </p:cNvPicPr>
          <p:nvPr/>
        </p:nvPicPr>
        <p:blipFill>
          <a:blip r:embed="rId2"/>
          <a:stretch>
            <a:fillRect/>
          </a:stretch>
        </p:blipFill>
        <p:spPr>
          <a:xfrm>
            <a:off x="838199" y="1562496"/>
            <a:ext cx="6728109" cy="4494575"/>
          </a:xfrm>
          <a:prstGeom prst="rect">
            <a:avLst/>
          </a:prstGeom>
          <a:ln>
            <a:solidFill>
              <a:schemeClr val="tx1"/>
            </a:solidFill>
          </a:ln>
        </p:spPr>
      </p:pic>
      <p:sp>
        <p:nvSpPr>
          <p:cNvPr id="14" name="正方形/長方形 13">
            <a:extLst>
              <a:ext uri="{FF2B5EF4-FFF2-40B4-BE49-F238E27FC236}">
                <a16:creationId xmlns:a16="http://schemas.microsoft.com/office/drawing/2014/main" id="{CD6C85AD-321D-4154-B5A4-07352CD0DA34}"/>
              </a:ext>
            </a:extLst>
          </p:cNvPr>
          <p:cNvSpPr/>
          <p:nvPr/>
        </p:nvSpPr>
        <p:spPr>
          <a:xfrm>
            <a:off x="8636061" y="4516334"/>
            <a:ext cx="2443617" cy="707886"/>
          </a:xfrm>
          <a:prstGeom prst="rect">
            <a:avLst/>
          </a:prstGeom>
        </p:spPr>
        <p:txBody>
          <a:bodyPr wrap="square">
            <a:spAutoFit/>
          </a:bodyPr>
          <a:lstStyle/>
          <a:p>
            <a:r>
              <a:rPr lang="ja-JP" altLang="en-US" sz="2000" dirty="0">
                <a:solidFill>
                  <a:srgbClr val="FF0000"/>
                </a:solidFill>
              </a:rPr>
              <a:t>左： 武蔵学園</a:t>
            </a:r>
            <a:endParaRPr lang="en-US" altLang="ja-JP" sz="2000" dirty="0">
              <a:solidFill>
                <a:srgbClr val="FF0000"/>
              </a:solidFill>
            </a:endParaRPr>
          </a:p>
          <a:p>
            <a:r>
              <a:rPr lang="ja-JP" altLang="en-US" sz="2000" dirty="0">
                <a:solidFill>
                  <a:srgbClr val="FF0000"/>
                </a:solidFill>
              </a:rPr>
              <a:t>右：清泉女学院</a:t>
            </a:r>
            <a:endParaRPr lang="en-US" altLang="ja-JP" sz="2000" dirty="0">
              <a:solidFill>
                <a:srgbClr val="FF0000"/>
              </a:solidFill>
            </a:endParaRPr>
          </a:p>
        </p:txBody>
      </p:sp>
    </p:spTree>
    <p:extLst>
      <p:ext uri="{BB962C8B-B14F-4D97-AF65-F5344CB8AC3E}">
        <p14:creationId xmlns:p14="http://schemas.microsoft.com/office/powerpoint/2010/main" val="11933284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タイトル 1">
            <a:extLst>
              <a:ext uri="{FF2B5EF4-FFF2-40B4-BE49-F238E27FC236}">
                <a16:creationId xmlns:a16="http://schemas.microsoft.com/office/drawing/2014/main" id="{AFC7431F-0FAE-4D72-A808-828AA8FD1BFD}"/>
              </a:ext>
            </a:extLst>
          </p:cNvPr>
          <p:cNvSpPr>
            <a:spLocks noGrp="1"/>
          </p:cNvSpPr>
          <p:nvPr>
            <p:ph type="title"/>
          </p:nvPr>
        </p:nvSpPr>
        <p:spPr>
          <a:xfrm>
            <a:off x="838199" y="136525"/>
            <a:ext cx="11249026" cy="1101068"/>
          </a:xfrm>
        </p:spPr>
        <p:txBody>
          <a:bodyPr/>
          <a:lstStyle/>
          <a:p>
            <a:r>
              <a:rPr lang="ja-JP" altLang="en-US" dirty="0"/>
              <a:t>こんなことやろう！～⑤議案書の工夫</a:t>
            </a:r>
            <a:endParaRPr kumimoji="1" lang="ja-JP" altLang="en-US" dirty="0"/>
          </a:p>
        </p:txBody>
      </p:sp>
      <p:pic>
        <p:nvPicPr>
          <p:cNvPr id="8" name="図 7">
            <a:extLst>
              <a:ext uri="{FF2B5EF4-FFF2-40B4-BE49-F238E27FC236}">
                <a16:creationId xmlns:a16="http://schemas.microsoft.com/office/drawing/2014/main" id="{6FD38607-CB2E-415D-9E7B-406DCD08879B}"/>
              </a:ext>
            </a:extLst>
          </p:cNvPr>
          <p:cNvPicPr>
            <a:picLocks noChangeAspect="1"/>
          </p:cNvPicPr>
          <p:nvPr/>
        </p:nvPicPr>
        <p:blipFill>
          <a:blip r:embed="rId2"/>
          <a:stretch>
            <a:fillRect/>
          </a:stretch>
        </p:blipFill>
        <p:spPr>
          <a:xfrm>
            <a:off x="335946" y="2076090"/>
            <a:ext cx="4900428" cy="3540559"/>
          </a:xfrm>
          <a:prstGeom prst="rect">
            <a:avLst/>
          </a:prstGeom>
          <a:ln>
            <a:solidFill>
              <a:schemeClr val="tx1"/>
            </a:solidFill>
          </a:ln>
        </p:spPr>
      </p:pic>
      <p:pic>
        <p:nvPicPr>
          <p:cNvPr id="9" name="図 8">
            <a:extLst>
              <a:ext uri="{FF2B5EF4-FFF2-40B4-BE49-F238E27FC236}">
                <a16:creationId xmlns:a16="http://schemas.microsoft.com/office/drawing/2014/main" id="{BA3130F6-19B7-4101-A83F-B26F2C1F2BA2}"/>
              </a:ext>
            </a:extLst>
          </p:cNvPr>
          <p:cNvPicPr>
            <a:picLocks noChangeAspect="1"/>
          </p:cNvPicPr>
          <p:nvPr/>
        </p:nvPicPr>
        <p:blipFill>
          <a:blip r:embed="rId3"/>
          <a:stretch>
            <a:fillRect/>
          </a:stretch>
        </p:blipFill>
        <p:spPr>
          <a:xfrm>
            <a:off x="3763121" y="3521856"/>
            <a:ext cx="3972691" cy="2741281"/>
          </a:xfrm>
          <a:prstGeom prst="rect">
            <a:avLst/>
          </a:prstGeom>
          <a:ln>
            <a:solidFill>
              <a:schemeClr val="tx1"/>
            </a:solidFill>
          </a:ln>
        </p:spPr>
      </p:pic>
      <p:sp>
        <p:nvSpPr>
          <p:cNvPr id="15" name="テキスト ボックス 14">
            <a:extLst>
              <a:ext uri="{FF2B5EF4-FFF2-40B4-BE49-F238E27FC236}">
                <a16:creationId xmlns:a16="http://schemas.microsoft.com/office/drawing/2014/main" id="{01D2F76C-61CB-40A5-90B7-8D7FAAC12A7D}"/>
              </a:ext>
            </a:extLst>
          </p:cNvPr>
          <p:cNvSpPr txBox="1"/>
          <p:nvPr/>
        </p:nvSpPr>
        <p:spPr>
          <a:xfrm>
            <a:off x="8263371" y="2541532"/>
            <a:ext cx="3823854" cy="1384995"/>
          </a:xfrm>
          <a:prstGeom prst="rect">
            <a:avLst/>
          </a:prstGeom>
          <a:noFill/>
        </p:spPr>
        <p:txBody>
          <a:bodyPr wrap="square">
            <a:spAutoFit/>
          </a:bodyPr>
          <a:lstStyle/>
          <a:p>
            <a:pPr algn="l" fontAlgn="base"/>
            <a:r>
              <a:rPr lang="ja-JP" altLang="en-US" sz="2800" dirty="0">
                <a:solidFill>
                  <a:srgbClr val="000000"/>
                </a:solidFill>
                <a:latin typeface="BIZ UDPゴシック" panose="020B0400000000000000" pitchFamily="50" charset="-128"/>
                <a:ea typeface="BIZ UDPゴシック" panose="020B0400000000000000" pitchFamily="50" charset="-128"/>
              </a:rPr>
              <a:t>１年間の生協活動についてわかりやすい資料を挿入する。</a:t>
            </a:r>
            <a:endParaRPr lang="en-US" altLang="ja-JP" sz="2800" dirty="0">
              <a:solidFill>
                <a:srgbClr val="000000"/>
              </a:solidFill>
              <a:latin typeface="BIZ UDPゴシック" panose="020B0400000000000000" pitchFamily="50" charset="-128"/>
              <a:ea typeface="BIZ UDPゴシック" panose="020B0400000000000000" pitchFamily="50" charset="-128"/>
            </a:endParaRPr>
          </a:p>
        </p:txBody>
      </p:sp>
      <p:sp>
        <p:nvSpPr>
          <p:cNvPr id="16" name="正方形/長方形 15">
            <a:extLst>
              <a:ext uri="{FF2B5EF4-FFF2-40B4-BE49-F238E27FC236}">
                <a16:creationId xmlns:a16="http://schemas.microsoft.com/office/drawing/2014/main" id="{9BCE9699-55B2-4319-B9DD-B27ED552156D}"/>
              </a:ext>
            </a:extLst>
          </p:cNvPr>
          <p:cNvSpPr/>
          <p:nvPr/>
        </p:nvSpPr>
        <p:spPr>
          <a:xfrm>
            <a:off x="8636061" y="4516334"/>
            <a:ext cx="2443617" cy="707886"/>
          </a:xfrm>
          <a:prstGeom prst="rect">
            <a:avLst/>
          </a:prstGeom>
        </p:spPr>
        <p:txBody>
          <a:bodyPr wrap="square">
            <a:spAutoFit/>
          </a:bodyPr>
          <a:lstStyle/>
          <a:p>
            <a:r>
              <a:rPr lang="ja-JP" altLang="en-US" sz="2000" dirty="0">
                <a:solidFill>
                  <a:srgbClr val="FF0000"/>
                </a:solidFill>
              </a:rPr>
              <a:t>左： 足利大</a:t>
            </a:r>
            <a:endParaRPr lang="en-US" altLang="ja-JP" sz="2000" dirty="0">
              <a:solidFill>
                <a:srgbClr val="FF0000"/>
              </a:solidFill>
            </a:endParaRPr>
          </a:p>
          <a:p>
            <a:r>
              <a:rPr lang="ja-JP" altLang="en-US" sz="2000" dirty="0">
                <a:solidFill>
                  <a:srgbClr val="FF0000"/>
                </a:solidFill>
              </a:rPr>
              <a:t>右： 工学院</a:t>
            </a:r>
            <a:endParaRPr lang="en-US" altLang="ja-JP" sz="2000" dirty="0">
              <a:solidFill>
                <a:srgbClr val="FF0000"/>
              </a:solidFill>
            </a:endParaRPr>
          </a:p>
        </p:txBody>
      </p:sp>
    </p:spTree>
    <p:extLst>
      <p:ext uri="{BB962C8B-B14F-4D97-AF65-F5344CB8AC3E}">
        <p14:creationId xmlns:p14="http://schemas.microsoft.com/office/powerpoint/2010/main" val="2079737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タイトル 1">
            <a:extLst>
              <a:ext uri="{FF2B5EF4-FFF2-40B4-BE49-F238E27FC236}">
                <a16:creationId xmlns:a16="http://schemas.microsoft.com/office/drawing/2014/main" id="{AFC7431F-0FAE-4D72-A808-828AA8FD1BFD}"/>
              </a:ext>
            </a:extLst>
          </p:cNvPr>
          <p:cNvSpPr>
            <a:spLocks noGrp="1"/>
          </p:cNvSpPr>
          <p:nvPr>
            <p:ph type="title"/>
          </p:nvPr>
        </p:nvSpPr>
        <p:spPr>
          <a:xfrm>
            <a:off x="838199" y="136525"/>
            <a:ext cx="11249026" cy="1101068"/>
          </a:xfrm>
        </p:spPr>
        <p:txBody>
          <a:bodyPr/>
          <a:lstStyle/>
          <a:p>
            <a:r>
              <a:rPr lang="ja-JP" altLang="en-US" dirty="0"/>
              <a:t>こんなことやろう！～⑤議案書の工夫</a:t>
            </a:r>
            <a:endParaRPr kumimoji="1" lang="ja-JP" altLang="en-US" dirty="0"/>
          </a:p>
        </p:txBody>
      </p:sp>
      <p:sp>
        <p:nvSpPr>
          <p:cNvPr id="15" name="テキスト ボックス 14">
            <a:extLst>
              <a:ext uri="{FF2B5EF4-FFF2-40B4-BE49-F238E27FC236}">
                <a16:creationId xmlns:a16="http://schemas.microsoft.com/office/drawing/2014/main" id="{01D2F76C-61CB-40A5-90B7-8D7FAAC12A7D}"/>
              </a:ext>
            </a:extLst>
          </p:cNvPr>
          <p:cNvSpPr txBox="1"/>
          <p:nvPr/>
        </p:nvSpPr>
        <p:spPr>
          <a:xfrm>
            <a:off x="8263371" y="2541532"/>
            <a:ext cx="3823854" cy="954107"/>
          </a:xfrm>
          <a:prstGeom prst="rect">
            <a:avLst/>
          </a:prstGeom>
          <a:noFill/>
        </p:spPr>
        <p:txBody>
          <a:bodyPr wrap="square">
            <a:spAutoFit/>
          </a:bodyPr>
          <a:lstStyle/>
          <a:p>
            <a:pPr algn="l" fontAlgn="base"/>
            <a:r>
              <a:rPr lang="ja-JP" altLang="en-US" sz="2800" dirty="0">
                <a:solidFill>
                  <a:srgbClr val="000000"/>
                </a:solidFill>
                <a:latin typeface="BIZ UDPゴシック" panose="020B0400000000000000" pitchFamily="50" charset="-128"/>
                <a:ea typeface="BIZ UDPゴシック" panose="020B0400000000000000" pitchFamily="50" charset="-128"/>
              </a:rPr>
              <a:t>生協のしくみ図を</a:t>
            </a:r>
            <a:endParaRPr lang="en-US" altLang="ja-JP" sz="2800" dirty="0">
              <a:solidFill>
                <a:srgbClr val="000000"/>
              </a:solidFill>
              <a:latin typeface="BIZ UDPゴシック" panose="020B0400000000000000" pitchFamily="50" charset="-128"/>
              <a:ea typeface="BIZ UDPゴシック" panose="020B0400000000000000" pitchFamily="50" charset="-128"/>
            </a:endParaRPr>
          </a:p>
          <a:p>
            <a:pPr algn="l" fontAlgn="base"/>
            <a:r>
              <a:rPr lang="ja-JP" altLang="en-US" sz="2800" dirty="0">
                <a:solidFill>
                  <a:srgbClr val="000000"/>
                </a:solidFill>
                <a:latin typeface="BIZ UDPゴシック" panose="020B0400000000000000" pitchFamily="50" charset="-128"/>
                <a:ea typeface="BIZ UDPゴシック" panose="020B0400000000000000" pitchFamily="50" charset="-128"/>
              </a:rPr>
              <a:t>入れて、紹介している。</a:t>
            </a:r>
            <a:endParaRPr lang="en-US" altLang="ja-JP" sz="2800" dirty="0">
              <a:solidFill>
                <a:srgbClr val="000000"/>
              </a:solidFill>
              <a:latin typeface="BIZ UDPゴシック" panose="020B0400000000000000" pitchFamily="50" charset="-128"/>
              <a:ea typeface="BIZ UDPゴシック" panose="020B0400000000000000" pitchFamily="50" charset="-128"/>
            </a:endParaRPr>
          </a:p>
        </p:txBody>
      </p:sp>
      <p:sp>
        <p:nvSpPr>
          <p:cNvPr id="16" name="正方形/長方形 15">
            <a:extLst>
              <a:ext uri="{FF2B5EF4-FFF2-40B4-BE49-F238E27FC236}">
                <a16:creationId xmlns:a16="http://schemas.microsoft.com/office/drawing/2014/main" id="{9BCE9699-55B2-4319-B9DD-B27ED552156D}"/>
              </a:ext>
            </a:extLst>
          </p:cNvPr>
          <p:cNvSpPr/>
          <p:nvPr/>
        </p:nvSpPr>
        <p:spPr>
          <a:xfrm>
            <a:off x="8864661" y="3897209"/>
            <a:ext cx="2443617" cy="707886"/>
          </a:xfrm>
          <a:prstGeom prst="rect">
            <a:avLst/>
          </a:prstGeom>
        </p:spPr>
        <p:txBody>
          <a:bodyPr wrap="square">
            <a:spAutoFit/>
          </a:bodyPr>
          <a:lstStyle/>
          <a:p>
            <a:r>
              <a:rPr lang="ja-JP" altLang="en-US" sz="2000" dirty="0">
                <a:solidFill>
                  <a:srgbClr val="FF0000"/>
                </a:solidFill>
              </a:rPr>
              <a:t>左： 津田塾</a:t>
            </a:r>
            <a:endParaRPr lang="en-US" altLang="ja-JP" sz="2000" dirty="0">
              <a:solidFill>
                <a:srgbClr val="FF0000"/>
              </a:solidFill>
            </a:endParaRPr>
          </a:p>
          <a:p>
            <a:r>
              <a:rPr lang="ja-JP" altLang="en-US" sz="2000" dirty="0">
                <a:solidFill>
                  <a:srgbClr val="FF0000"/>
                </a:solidFill>
              </a:rPr>
              <a:t>右： 都立大</a:t>
            </a:r>
            <a:endParaRPr lang="en-US" altLang="ja-JP" sz="2000" dirty="0">
              <a:solidFill>
                <a:srgbClr val="FF0000"/>
              </a:solidFill>
            </a:endParaRPr>
          </a:p>
        </p:txBody>
      </p:sp>
      <p:pic>
        <p:nvPicPr>
          <p:cNvPr id="11" name="図 10">
            <a:extLst>
              <a:ext uri="{FF2B5EF4-FFF2-40B4-BE49-F238E27FC236}">
                <a16:creationId xmlns:a16="http://schemas.microsoft.com/office/drawing/2014/main" id="{98246B6D-BD30-4725-BB49-6D0F74F94C1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80358" y="2169782"/>
            <a:ext cx="3557303" cy="3054438"/>
          </a:xfrm>
          <a:prstGeom prst="rect">
            <a:avLst/>
          </a:prstGeom>
          <a:ln>
            <a:solidFill>
              <a:schemeClr val="tx1"/>
            </a:solidFill>
          </a:ln>
        </p:spPr>
      </p:pic>
      <p:pic>
        <p:nvPicPr>
          <p:cNvPr id="7" name="図 6">
            <a:extLst>
              <a:ext uri="{FF2B5EF4-FFF2-40B4-BE49-F238E27FC236}">
                <a16:creationId xmlns:a16="http://schemas.microsoft.com/office/drawing/2014/main" id="{91DBC919-A507-4BD0-B54E-C42021337C7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52888" y="2169782"/>
            <a:ext cx="4710942" cy="3312682"/>
          </a:xfrm>
          <a:prstGeom prst="rect">
            <a:avLst/>
          </a:prstGeom>
          <a:ln>
            <a:solidFill>
              <a:schemeClr val="tx1"/>
            </a:solidFill>
          </a:ln>
        </p:spPr>
      </p:pic>
    </p:spTree>
    <p:extLst>
      <p:ext uri="{BB962C8B-B14F-4D97-AF65-F5344CB8AC3E}">
        <p14:creationId xmlns:p14="http://schemas.microsoft.com/office/powerpoint/2010/main" val="12850873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タイトル 1">
            <a:extLst>
              <a:ext uri="{FF2B5EF4-FFF2-40B4-BE49-F238E27FC236}">
                <a16:creationId xmlns:a16="http://schemas.microsoft.com/office/drawing/2014/main" id="{AFC7431F-0FAE-4D72-A808-828AA8FD1BFD}"/>
              </a:ext>
            </a:extLst>
          </p:cNvPr>
          <p:cNvSpPr>
            <a:spLocks noGrp="1"/>
          </p:cNvSpPr>
          <p:nvPr>
            <p:ph type="title"/>
          </p:nvPr>
        </p:nvSpPr>
        <p:spPr>
          <a:xfrm>
            <a:off x="838199" y="136525"/>
            <a:ext cx="11249026" cy="1101068"/>
          </a:xfrm>
        </p:spPr>
        <p:txBody>
          <a:bodyPr/>
          <a:lstStyle/>
          <a:p>
            <a:r>
              <a:rPr lang="ja-JP" altLang="en-US" dirty="0"/>
              <a:t>こんなことやろう！</a:t>
            </a:r>
            <a:r>
              <a:rPr lang="ja-JP" altLang="en-US" sz="3200" dirty="0"/>
              <a:t>～⑥学生委員会の方針を</a:t>
            </a:r>
            <a:br>
              <a:rPr lang="en-US" altLang="ja-JP" sz="3200" dirty="0"/>
            </a:br>
            <a:r>
              <a:rPr lang="ja-JP" altLang="en-US" sz="3200" dirty="0"/>
              <a:t>　　　　　　　　　　　　　　総代会で承認してもらう</a:t>
            </a:r>
            <a:endParaRPr kumimoji="1" lang="ja-JP" altLang="en-US" sz="3200" dirty="0"/>
          </a:p>
        </p:txBody>
      </p:sp>
      <p:sp>
        <p:nvSpPr>
          <p:cNvPr id="15" name="テキスト ボックス 14">
            <a:extLst>
              <a:ext uri="{FF2B5EF4-FFF2-40B4-BE49-F238E27FC236}">
                <a16:creationId xmlns:a16="http://schemas.microsoft.com/office/drawing/2014/main" id="{01D2F76C-61CB-40A5-90B7-8D7FAAC12A7D}"/>
              </a:ext>
            </a:extLst>
          </p:cNvPr>
          <p:cNvSpPr txBox="1"/>
          <p:nvPr/>
        </p:nvSpPr>
        <p:spPr>
          <a:xfrm>
            <a:off x="7808669" y="2388228"/>
            <a:ext cx="4374726" cy="1815882"/>
          </a:xfrm>
          <a:prstGeom prst="rect">
            <a:avLst/>
          </a:prstGeom>
          <a:noFill/>
        </p:spPr>
        <p:txBody>
          <a:bodyPr wrap="square">
            <a:spAutoFit/>
          </a:bodyPr>
          <a:lstStyle/>
          <a:p>
            <a:pPr algn="l" fontAlgn="base"/>
            <a:r>
              <a:rPr lang="ja-JP" altLang="en-US" sz="2800" dirty="0">
                <a:solidFill>
                  <a:srgbClr val="000000"/>
                </a:solidFill>
                <a:latin typeface="BIZ UDPゴシック" panose="020B0400000000000000" pitchFamily="50" charset="-128"/>
                <a:ea typeface="BIZ UDPゴシック" panose="020B0400000000000000" pitchFamily="50" charset="-128"/>
              </a:rPr>
              <a:t>生協学生委員会の総括や方針を総代会の議案のなかに入れて、総代に承認をしてもらいましょう。</a:t>
            </a:r>
            <a:endParaRPr lang="en-US" altLang="ja-JP" sz="2800" dirty="0">
              <a:solidFill>
                <a:srgbClr val="000000"/>
              </a:solidFill>
              <a:latin typeface="BIZ UDPゴシック" panose="020B0400000000000000" pitchFamily="50" charset="-128"/>
              <a:ea typeface="BIZ UDPゴシック" panose="020B0400000000000000" pitchFamily="50" charset="-128"/>
            </a:endParaRPr>
          </a:p>
        </p:txBody>
      </p:sp>
      <p:sp>
        <p:nvSpPr>
          <p:cNvPr id="16" name="正方形/長方形 15">
            <a:extLst>
              <a:ext uri="{FF2B5EF4-FFF2-40B4-BE49-F238E27FC236}">
                <a16:creationId xmlns:a16="http://schemas.microsoft.com/office/drawing/2014/main" id="{9BCE9699-55B2-4319-B9DD-B27ED552156D}"/>
              </a:ext>
            </a:extLst>
          </p:cNvPr>
          <p:cNvSpPr/>
          <p:nvPr/>
        </p:nvSpPr>
        <p:spPr>
          <a:xfrm>
            <a:off x="8559861" y="4605095"/>
            <a:ext cx="2443617" cy="707886"/>
          </a:xfrm>
          <a:prstGeom prst="rect">
            <a:avLst/>
          </a:prstGeom>
        </p:spPr>
        <p:txBody>
          <a:bodyPr wrap="square">
            <a:spAutoFit/>
          </a:bodyPr>
          <a:lstStyle/>
          <a:p>
            <a:r>
              <a:rPr lang="ja-JP" altLang="en-US" sz="2000" dirty="0">
                <a:solidFill>
                  <a:srgbClr val="FF0000"/>
                </a:solidFill>
              </a:rPr>
              <a:t>左： 東洋大</a:t>
            </a:r>
            <a:endParaRPr lang="en-US" altLang="ja-JP" sz="2000" dirty="0">
              <a:solidFill>
                <a:srgbClr val="FF0000"/>
              </a:solidFill>
            </a:endParaRPr>
          </a:p>
          <a:p>
            <a:r>
              <a:rPr lang="ja-JP" altLang="en-US" sz="2000" dirty="0">
                <a:solidFill>
                  <a:srgbClr val="FF0000"/>
                </a:solidFill>
              </a:rPr>
              <a:t>右： 法政大</a:t>
            </a:r>
            <a:endParaRPr lang="en-US" altLang="ja-JP" sz="2000" dirty="0">
              <a:solidFill>
                <a:srgbClr val="FF0000"/>
              </a:solidFill>
            </a:endParaRPr>
          </a:p>
        </p:txBody>
      </p:sp>
      <p:pic>
        <p:nvPicPr>
          <p:cNvPr id="8" name="図 7">
            <a:extLst>
              <a:ext uri="{FF2B5EF4-FFF2-40B4-BE49-F238E27FC236}">
                <a16:creationId xmlns:a16="http://schemas.microsoft.com/office/drawing/2014/main" id="{DDF66EC1-188A-4399-B588-9B79BA36105A}"/>
              </a:ext>
            </a:extLst>
          </p:cNvPr>
          <p:cNvPicPr>
            <a:picLocks noChangeAspect="1"/>
          </p:cNvPicPr>
          <p:nvPr/>
        </p:nvPicPr>
        <p:blipFill>
          <a:blip r:embed="rId2"/>
          <a:stretch>
            <a:fillRect/>
          </a:stretch>
        </p:blipFill>
        <p:spPr>
          <a:xfrm>
            <a:off x="192078" y="1987244"/>
            <a:ext cx="4756033" cy="2617851"/>
          </a:xfrm>
          <a:prstGeom prst="rect">
            <a:avLst/>
          </a:prstGeom>
          <a:ln>
            <a:solidFill>
              <a:schemeClr val="tx1"/>
            </a:solidFill>
          </a:ln>
        </p:spPr>
      </p:pic>
      <p:pic>
        <p:nvPicPr>
          <p:cNvPr id="9" name="図 8">
            <a:extLst>
              <a:ext uri="{FF2B5EF4-FFF2-40B4-BE49-F238E27FC236}">
                <a16:creationId xmlns:a16="http://schemas.microsoft.com/office/drawing/2014/main" id="{96701802-FF9D-459E-B5D4-AA2C8B3719F3}"/>
              </a:ext>
            </a:extLst>
          </p:cNvPr>
          <p:cNvPicPr>
            <a:picLocks noChangeAspect="1"/>
          </p:cNvPicPr>
          <p:nvPr/>
        </p:nvPicPr>
        <p:blipFill>
          <a:blip r:embed="rId3"/>
          <a:stretch>
            <a:fillRect/>
          </a:stretch>
        </p:blipFill>
        <p:spPr>
          <a:xfrm>
            <a:off x="3166936" y="2799396"/>
            <a:ext cx="4404221" cy="3272792"/>
          </a:xfrm>
          <a:prstGeom prst="rect">
            <a:avLst/>
          </a:prstGeom>
          <a:ln>
            <a:solidFill>
              <a:schemeClr val="tx1"/>
            </a:solidFill>
          </a:ln>
        </p:spPr>
      </p:pic>
    </p:spTree>
    <p:extLst>
      <p:ext uri="{BB962C8B-B14F-4D97-AF65-F5344CB8AC3E}">
        <p14:creationId xmlns:p14="http://schemas.microsoft.com/office/powerpoint/2010/main" val="6475435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タイトル 1">
            <a:extLst>
              <a:ext uri="{FF2B5EF4-FFF2-40B4-BE49-F238E27FC236}">
                <a16:creationId xmlns:a16="http://schemas.microsoft.com/office/drawing/2014/main" id="{AFC7431F-0FAE-4D72-A808-828AA8FD1BFD}"/>
              </a:ext>
            </a:extLst>
          </p:cNvPr>
          <p:cNvSpPr>
            <a:spLocks noGrp="1"/>
          </p:cNvSpPr>
          <p:nvPr>
            <p:ph type="title"/>
          </p:nvPr>
        </p:nvSpPr>
        <p:spPr>
          <a:xfrm>
            <a:off x="838199" y="136525"/>
            <a:ext cx="11249026" cy="1101068"/>
          </a:xfrm>
        </p:spPr>
        <p:txBody>
          <a:bodyPr/>
          <a:lstStyle/>
          <a:p>
            <a:r>
              <a:rPr kumimoji="1" lang="ja-JP" altLang="en-US" dirty="0"/>
              <a:t>よりよい総代会にしていこう！</a:t>
            </a:r>
          </a:p>
        </p:txBody>
      </p:sp>
      <p:sp>
        <p:nvSpPr>
          <p:cNvPr id="7" name="テキスト ボックス 6">
            <a:extLst>
              <a:ext uri="{FF2B5EF4-FFF2-40B4-BE49-F238E27FC236}">
                <a16:creationId xmlns:a16="http://schemas.microsoft.com/office/drawing/2014/main" id="{4F8FEC81-5AEE-4518-BB7F-73CF31F608AC}"/>
              </a:ext>
            </a:extLst>
          </p:cNvPr>
          <p:cNvSpPr txBox="1"/>
          <p:nvPr/>
        </p:nvSpPr>
        <p:spPr>
          <a:xfrm>
            <a:off x="1188707" y="2236296"/>
            <a:ext cx="10548010" cy="2123658"/>
          </a:xfrm>
          <a:prstGeom prst="rect">
            <a:avLst/>
          </a:prstGeom>
          <a:noFill/>
        </p:spPr>
        <p:txBody>
          <a:bodyPr wrap="square">
            <a:spAutoFit/>
          </a:bodyPr>
          <a:lstStyle/>
          <a:p>
            <a:pPr algn="l" fontAlgn="base"/>
            <a:r>
              <a:rPr lang="ja-JP" altLang="en-US" sz="4400" dirty="0">
                <a:solidFill>
                  <a:srgbClr val="000000"/>
                </a:solidFill>
                <a:latin typeface="BIZ UDPゴシック" panose="020B0400000000000000" pitchFamily="50" charset="-128"/>
                <a:ea typeface="BIZ UDPゴシック" panose="020B0400000000000000" pitchFamily="50" charset="-128"/>
              </a:rPr>
              <a:t>よりよい総代会をつくることは</a:t>
            </a:r>
            <a:endParaRPr lang="en-US" altLang="ja-JP" sz="4400" dirty="0">
              <a:solidFill>
                <a:srgbClr val="000000"/>
              </a:solidFill>
              <a:latin typeface="BIZ UDPゴシック" panose="020B0400000000000000" pitchFamily="50" charset="-128"/>
              <a:ea typeface="BIZ UDPゴシック" panose="020B0400000000000000" pitchFamily="50" charset="-128"/>
            </a:endParaRPr>
          </a:p>
          <a:p>
            <a:pPr algn="l" fontAlgn="base"/>
            <a:r>
              <a:rPr lang="ja-JP" altLang="en-US" sz="4400" dirty="0">
                <a:solidFill>
                  <a:srgbClr val="000000"/>
                </a:solidFill>
                <a:latin typeface="BIZ UDPゴシック" panose="020B0400000000000000" pitchFamily="50" charset="-128"/>
                <a:ea typeface="BIZ UDPゴシック" panose="020B0400000000000000" pitchFamily="50" charset="-128"/>
              </a:rPr>
              <a:t>よりよい生協・よりよい大学を</a:t>
            </a:r>
            <a:endParaRPr lang="en-US" altLang="ja-JP" sz="4400" dirty="0">
              <a:solidFill>
                <a:srgbClr val="000000"/>
              </a:solidFill>
              <a:latin typeface="BIZ UDPゴシック" panose="020B0400000000000000" pitchFamily="50" charset="-128"/>
              <a:ea typeface="BIZ UDPゴシック" panose="020B0400000000000000" pitchFamily="50" charset="-128"/>
            </a:endParaRPr>
          </a:p>
          <a:p>
            <a:pPr algn="l" fontAlgn="base"/>
            <a:r>
              <a:rPr lang="ja-JP" altLang="en-US" sz="4400" dirty="0">
                <a:solidFill>
                  <a:srgbClr val="000000"/>
                </a:solidFill>
                <a:latin typeface="BIZ UDPゴシック" panose="020B0400000000000000" pitchFamily="50" charset="-128"/>
                <a:ea typeface="BIZ UDPゴシック" panose="020B0400000000000000" pitchFamily="50" charset="-128"/>
              </a:rPr>
              <a:t>つくること！</a:t>
            </a:r>
            <a:endParaRPr lang="en-US" altLang="ja-JP" sz="4400" dirty="0">
              <a:solidFill>
                <a:srgbClr val="000000"/>
              </a:solidFill>
              <a:latin typeface="BIZ UDPゴシック" panose="020B0400000000000000" pitchFamily="50" charset="-128"/>
              <a:ea typeface="BIZ UDPゴシック" panose="020B0400000000000000" pitchFamily="50" charset="-128"/>
            </a:endParaRPr>
          </a:p>
        </p:txBody>
      </p:sp>
      <p:sp>
        <p:nvSpPr>
          <p:cNvPr id="5" name="タイトル 1">
            <a:extLst>
              <a:ext uri="{FF2B5EF4-FFF2-40B4-BE49-F238E27FC236}">
                <a16:creationId xmlns:a16="http://schemas.microsoft.com/office/drawing/2014/main" id="{60368250-920B-46FC-BA97-52F8D3B33225}"/>
              </a:ext>
            </a:extLst>
          </p:cNvPr>
          <p:cNvSpPr txBox="1">
            <a:spLocks/>
          </p:cNvSpPr>
          <p:nvPr/>
        </p:nvSpPr>
        <p:spPr>
          <a:xfrm>
            <a:off x="1188707" y="4635294"/>
            <a:ext cx="6827137" cy="1101068"/>
          </a:xfrm>
          <a:prstGeom prst="rect">
            <a:avLst/>
          </a:prstGeom>
        </p:spPr>
        <p:txBody>
          <a:bodyPr anchor="ct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dirty="0"/>
              <a:t>頑張っていきましょう！</a:t>
            </a:r>
          </a:p>
        </p:txBody>
      </p:sp>
      <p:pic>
        <p:nvPicPr>
          <p:cNvPr id="8" name="図 7" descr="Cgで描かれたアニメ&#10;&#10;中程度の精度で自動的に生成された説明">
            <a:extLst>
              <a:ext uri="{FF2B5EF4-FFF2-40B4-BE49-F238E27FC236}">
                <a16:creationId xmlns:a16="http://schemas.microsoft.com/office/drawing/2014/main" id="{F433FEF5-0442-416B-85ED-694597DA1A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40450" y="2777962"/>
            <a:ext cx="3296267" cy="2958400"/>
          </a:xfrm>
          <a:prstGeom prst="rect">
            <a:avLst/>
          </a:prstGeom>
        </p:spPr>
      </p:pic>
    </p:spTree>
    <p:extLst>
      <p:ext uri="{BB962C8B-B14F-4D97-AF65-F5344CB8AC3E}">
        <p14:creationId xmlns:p14="http://schemas.microsoft.com/office/powerpoint/2010/main" val="1263992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6A00972-C435-9344-A09D-0435C75EB3FC}"/>
              </a:ext>
            </a:extLst>
          </p:cNvPr>
          <p:cNvSpPr>
            <a:spLocks noGrp="1"/>
          </p:cNvSpPr>
          <p:nvPr>
            <p:ph type="title"/>
          </p:nvPr>
        </p:nvSpPr>
        <p:spPr/>
        <p:txBody>
          <a:bodyPr/>
          <a:lstStyle/>
          <a:p>
            <a:r>
              <a:rPr lang="ja-JP" altLang="en-US" dirty="0"/>
              <a:t>そもそも大学生協って</a:t>
            </a:r>
            <a:r>
              <a:rPr lang="en-US" altLang="ja-JP" dirty="0"/>
              <a:t>…</a:t>
            </a:r>
            <a:r>
              <a:rPr lang="ja-JP" altLang="en-US" dirty="0"/>
              <a:t>？</a:t>
            </a:r>
            <a:endParaRPr kumimoji="1" lang="ja-JP" altLang="en-US" dirty="0"/>
          </a:p>
        </p:txBody>
      </p:sp>
      <p:sp>
        <p:nvSpPr>
          <p:cNvPr id="9" name="吹き出し: 四角形 8">
            <a:extLst>
              <a:ext uri="{FF2B5EF4-FFF2-40B4-BE49-F238E27FC236}">
                <a16:creationId xmlns:a16="http://schemas.microsoft.com/office/drawing/2014/main" id="{D5A8F3CA-D1F3-42FC-BDEC-6C6AF1C1F7B8}"/>
              </a:ext>
            </a:extLst>
          </p:cNvPr>
          <p:cNvSpPr/>
          <p:nvPr/>
        </p:nvSpPr>
        <p:spPr>
          <a:xfrm>
            <a:off x="405500" y="2200128"/>
            <a:ext cx="2969846" cy="867106"/>
          </a:xfrm>
          <a:prstGeom prst="wedgeRectCallout">
            <a:avLst>
              <a:gd name="adj1" fmla="val 62476"/>
              <a:gd name="adj2" fmla="val 23383"/>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a:solidFill>
                  <a:schemeClr val="tx1"/>
                </a:solidFill>
              </a:rPr>
              <a:t>教科書ほしい</a:t>
            </a:r>
          </a:p>
        </p:txBody>
      </p:sp>
      <p:sp>
        <p:nvSpPr>
          <p:cNvPr id="10" name="テキスト ボックス 9">
            <a:extLst>
              <a:ext uri="{FF2B5EF4-FFF2-40B4-BE49-F238E27FC236}">
                <a16:creationId xmlns:a16="http://schemas.microsoft.com/office/drawing/2014/main" id="{A637F239-11D5-494E-AF50-F1FFCC998A31}"/>
              </a:ext>
            </a:extLst>
          </p:cNvPr>
          <p:cNvSpPr txBox="1"/>
          <p:nvPr/>
        </p:nvSpPr>
        <p:spPr>
          <a:xfrm>
            <a:off x="7422589" y="4930836"/>
            <a:ext cx="1359877" cy="707886"/>
          </a:xfrm>
          <a:prstGeom prst="rect">
            <a:avLst/>
          </a:prstGeom>
          <a:noFill/>
        </p:spPr>
        <p:txBody>
          <a:bodyPr wrap="square" rtlCol="0">
            <a:spAutoFit/>
          </a:bodyPr>
          <a:lstStyle/>
          <a:p>
            <a:r>
              <a:rPr kumimoji="1" lang="ja-JP" altLang="en-US" sz="4000" dirty="0"/>
              <a:t>生協</a:t>
            </a:r>
          </a:p>
        </p:txBody>
      </p:sp>
      <p:pic>
        <p:nvPicPr>
          <p:cNvPr id="16" name="グラフィックス 15" descr="男性のプロフィール">
            <a:extLst>
              <a:ext uri="{FF2B5EF4-FFF2-40B4-BE49-F238E27FC236}">
                <a16:creationId xmlns:a16="http://schemas.microsoft.com/office/drawing/2014/main" id="{E3FBB6C2-8C5C-46D9-95C8-770C6B77D60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204044" y="1913576"/>
            <a:ext cx="1897185" cy="1897185"/>
          </a:xfrm>
          <a:prstGeom prst="rect">
            <a:avLst/>
          </a:prstGeom>
        </p:spPr>
      </p:pic>
      <p:pic>
        <p:nvPicPr>
          <p:cNvPr id="17" name="グラフィックス 16" descr="女性のプロフィール">
            <a:extLst>
              <a:ext uri="{FF2B5EF4-FFF2-40B4-BE49-F238E27FC236}">
                <a16:creationId xmlns:a16="http://schemas.microsoft.com/office/drawing/2014/main" id="{AD2C8F9D-1C5E-47AD-A9AF-01BED2B2E48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68558" y="1889162"/>
            <a:ext cx="1844430" cy="1844430"/>
          </a:xfrm>
          <a:prstGeom prst="rect">
            <a:avLst/>
          </a:prstGeom>
        </p:spPr>
      </p:pic>
      <p:pic>
        <p:nvPicPr>
          <p:cNvPr id="19" name="グラフィックス 18" descr="グループの成功">
            <a:extLst>
              <a:ext uri="{FF2B5EF4-FFF2-40B4-BE49-F238E27FC236}">
                <a16:creationId xmlns:a16="http://schemas.microsoft.com/office/drawing/2014/main" id="{21B5E8F5-692B-40E5-A850-0957D78C8F2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337236" y="4181768"/>
            <a:ext cx="2955273" cy="2955273"/>
          </a:xfrm>
          <a:prstGeom prst="rect">
            <a:avLst/>
          </a:prstGeom>
        </p:spPr>
      </p:pic>
      <p:sp>
        <p:nvSpPr>
          <p:cNvPr id="20" name="吹き出し: 四角形 19">
            <a:extLst>
              <a:ext uri="{FF2B5EF4-FFF2-40B4-BE49-F238E27FC236}">
                <a16:creationId xmlns:a16="http://schemas.microsoft.com/office/drawing/2014/main" id="{DE41AF0F-1473-4F27-8ED3-BE2932BA9C09}"/>
              </a:ext>
            </a:extLst>
          </p:cNvPr>
          <p:cNvSpPr/>
          <p:nvPr/>
        </p:nvSpPr>
        <p:spPr>
          <a:xfrm>
            <a:off x="8434096" y="2034299"/>
            <a:ext cx="3493476" cy="1273908"/>
          </a:xfrm>
          <a:prstGeom prst="wedgeRectCallout">
            <a:avLst>
              <a:gd name="adj1" fmla="val -60035"/>
              <a:gd name="adj2" fmla="val 26125"/>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a:solidFill>
                  <a:schemeClr val="tx1"/>
                </a:solidFill>
              </a:rPr>
              <a:t>履修の仕方が</a:t>
            </a:r>
            <a:endParaRPr lang="en-US" altLang="ja-JP" sz="2800" dirty="0">
              <a:solidFill>
                <a:schemeClr val="tx1"/>
              </a:solidFill>
            </a:endParaRPr>
          </a:p>
          <a:p>
            <a:pPr algn="ctr"/>
            <a:r>
              <a:rPr kumimoji="1" lang="ja-JP" altLang="en-US" sz="2800" dirty="0">
                <a:solidFill>
                  <a:schemeClr val="tx1"/>
                </a:solidFill>
              </a:rPr>
              <a:t>よくわからない</a:t>
            </a:r>
            <a:r>
              <a:rPr kumimoji="1" lang="en-US" altLang="ja-JP" sz="2800" dirty="0">
                <a:solidFill>
                  <a:schemeClr val="tx1"/>
                </a:solidFill>
              </a:rPr>
              <a:t>…</a:t>
            </a:r>
            <a:r>
              <a:rPr lang="ja-JP" altLang="en-US" sz="2800" dirty="0">
                <a:solidFill>
                  <a:schemeClr val="tx1"/>
                </a:solidFill>
              </a:rPr>
              <a:t>。</a:t>
            </a:r>
            <a:endParaRPr kumimoji="1" lang="en-US" altLang="ja-JP" sz="2800" dirty="0">
              <a:solidFill>
                <a:schemeClr val="tx1"/>
              </a:solidFill>
            </a:endParaRPr>
          </a:p>
        </p:txBody>
      </p:sp>
      <p:sp>
        <p:nvSpPr>
          <p:cNvPr id="21" name="吹き出し: 四角形 20">
            <a:extLst>
              <a:ext uri="{FF2B5EF4-FFF2-40B4-BE49-F238E27FC236}">
                <a16:creationId xmlns:a16="http://schemas.microsoft.com/office/drawing/2014/main" id="{CBE0A2ED-5DED-44AD-B925-6877D8F6BF25}"/>
              </a:ext>
            </a:extLst>
          </p:cNvPr>
          <p:cNvSpPr/>
          <p:nvPr/>
        </p:nvSpPr>
        <p:spPr>
          <a:xfrm>
            <a:off x="2414726" y="3682814"/>
            <a:ext cx="8939074" cy="997908"/>
          </a:xfrm>
          <a:prstGeom prst="wedgeRectCallout">
            <a:avLst>
              <a:gd name="adj1" fmla="val 4272"/>
              <a:gd name="adj2" fmla="val 8258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a:t>生協で教科書を宅配しよう</a:t>
            </a:r>
            <a:r>
              <a:rPr lang="ja-JP" altLang="en-US" sz="2800" dirty="0"/>
              <a:t>。</a:t>
            </a:r>
            <a:endParaRPr kumimoji="1" lang="en-US" altLang="ja-JP" sz="2800" dirty="0"/>
          </a:p>
          <a:p>
            <a:pPr algn="ctr"/>
            <a:r>
              <a:rPr lang="ja-JP" altLang="en-US" sz="2800" dirty="0"/>
              <a:t>大学</a:t>
            </a:r>
            <a:r>
              <a:rPr kumimoji="1" lang="ja-JP" altLang="en-US" sz="2800" dirty="0"/>
              <a:t>教務課と相談して、履修相談会やろう。</a:t>
            </a:r>
          </a:p>
        </p:txBody>
      </p:sp>
      <p:sp>
        <p:nvSpPr>
          <p:cNvPr id="22" name="テキスト ボックス 21">
            <a:extLst>
              <a:ext uri="{FF2B5EF4-FFF2-40B4-BE49-F238E27FC236}">
                <a16:creationId xmlns:a16="http://schemas.microsoft.com/office/drawing/2014/main" id="{FCBF4CB1-9B0B-43B0-BC6C-01E3378F2DE9}"/>
              </a:ext>
            </a:extLst>
          </p:cNvPr>
          <p:cNvSpPr txBox="1"/>
          <p:nvPr/>
        </p:nvSpPr>
        <p:spPr>
          <a:xfrm>
            <a:off x="3649338" y="3123541"/>
            <a:ext cx="1289539" cy="369332"/>
          </a:xfrm>
          <a:prstGeom prst="rect">
            <a:avLst/>
          </a:prstGeom>
          <a:noFill/>
        </p:spPr>
        <p:txBody>
          <a:bodyPr wrap="square" rtlCol="0">
            <a:spAutoFit/>
          </a:bodyPr>
          <a:lstStyle/>
          <a:p>
            <a:r>
              <a:rPr kumimoji="1" lang="ja-JP" altLang="en-US" dirty="0">
                <a:solidFill>
                  <a:schemeClr val="bg1"/>
                </a:solidFill>
              </a:rPr>
              <a:t>組合員</a:t>
            </a:r>
            <a:r>
              <a:rPr kumimoji="1" lang="en-US" altLang="ja-JP" dirty="0">
                <a:solidFill>
                  <a:schemeClr val="bg1"/>
                </a:solidFill>
              </a:rPr>
              <a:t>A</a:t>
            </a:r>
            <a:endParaRPr kumimoji="1" lang="ja-JP" altLang="en-US" dirty="0">
              <a:solidFill>
                <a:schemeClr val="bg1"/>
              </a:solidFill>
            </a:endParaRPr>
          </a:p>
        </p:txBody>
      </p:sp>
      <p:sp>
        <p:nvSpPr>
          <p:cNvPr id="23" name="テキスト ボックス 22">
            <a:extLst>
              <a:ext uri="{FF2B5EF4-FFF2-40B4-BE49-F238E27FC236}">
                <a16:creationId xmlns:a16="http://schemas.microsoft.com/office/drawing/2014/main" id="{6FDE3386-3421-4A8B-92CD-23EEE437DBB8}"/>
              </a:ext>
            </a:extLst>
          </p:cNvPr>
          <p:cNvSpPr txBox="1"/>
          <p:nvPr/>
        </p:nvSpPr>
        <p:spPr>
          <a:xfrm>
            <a:off x="4107471" y="5422735"/>
            <a:ext cx="1289539" cy="369332"/>
          </a:xfrm>
          <a:prstGeom prst="rect">
            <a:avLst/>
          </a:prstGeom>
          <a:noFill/>
        </p:spPr>
        <p:txBody>
          <a:bodyPr wrap="square" rtlCol="0">
            <a:spAutoFit/>
          </a:bodyPr>
          <a:lstStyle/>
          <a:p>
            <a:r>
              <a:rPr kumimoji="1" lang="en-US" altLang="ja-JP" dirty="0">
                <a:solidFill>
                  <a:schemeClr val="bg1"/>
                </a:solidFill>
              </a:rPr>
              <a:t>A</a:t>
            </a:r>
            <a:endParaRPr kumimoji="1" lang="ja-JP" altLang="en-US" dirty="0">
              <a:solidFill>
                <a:schemeClr val="bg1"/>
              </a:solidFill>
            </a:endParaRPr>
          </a:p>
        </p:txBody>
      </p:sp>
      <p:sp>
        <p:nvSpPr>
          <p:cNvPr id="24" name="テキスト ボックス 23">
            <a:extLst>
              <a:ext uri="{FF2B5EF4-FFF2-40B4-BE49-F238E27FC236}">
                <a16:creationId xmlns:a16="http://schemas.microsoft.com/office/drawing/2014/main" id="{F971BD57-A004-49DA-B9C1-3E1EB87483D2}"/>
              </a:ext>
            </a:extLst>
          </p:cNvPr>
          <p:cNvSpPr txBox="1"/>
          <p:nvPr/>
        </p:nvSpPr>
        <p:spPr>
          <a:xfrm>
            <a:off x="6591383" y="3072750"/>
            <a:ext cx="1132190" cy="369332"/>
          </a:xfrm>
          <a:prstGeom prst="rect">
            <a:avLst/>
          </a:prstGeom>
          <a:noFill/>
        </p:spPr>
        <p:txBody>
          <a:bodyPr wrap="square" rtlCol="0">
            <a:spAutoFit/>
          </a:bodyPr>
          <a:lstStyle/>
          <a:p>
            <a:r>
              <a:rPr kumimoji="1" lang="ja-JP" altLang="en-US" dirty="0">
                <a:solidFill>
                  <a:schemeClr val="bg1"/>
                </a:solidFill>
              </a:rPr>
              <a:t>組合員</a:t>
            </a:r>
            <a:r>
              <a:rPr kumimoji="1" lang="en-US" altLang="ja-JP" dirty="0">
                <a:solidFill>
                  <a:schemeClr val="bg1"/>
                </a:solidFill>
              </a:rPr>
              <a:t>B</a:t>
            </a:r>
            <a:endParaRPr kumimoji="1" lang="ja-JP" altLang="en-US" dirty="0">
              <a:solidFill>
                <a:schemeClr val="bg1"/>
              </a:solidFill>
            </a:endParaRPr>
          </a:p>
        </p:txBody>
      </p:sp>
    </p:spTree>
    <p:extLst>
      <p:ext uri="{BB962C8B-B14F-4D97-AF65-F5344CB8AC3E}">
        <p14:creationId xmlns:p14="http://schemas.microsoft.com/office/powerpoint/2010/main" val="3616342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20" grpId="0" animBg="1"/>
      <p:bldP spid="21" grpId="0" animBg="1"/>
      <p:bldP spid="2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6A00972-C435-9344-A09D-0435C75EB3FC}"/>
              </a:ext>
            </a:extLst>
          </p:cNvPr>
          <p:cNvSpPr>
            <a:spLocks noGrp="1"/>
          </p:cNvSpPr>
          <p:nvPr>
            <p:ph type="title"/>
          </p:nvPr>
        </p:nvSpPr>
        <p:spPr/>
        <p:txBody>
          <a:bodyPr/>
          <a:lstStyle/>
          <a:p>
            <a:r>
              <a:rPr lang="ja-JP" altLang="en-US" dirty="0"/>
              <a:t>そもそも大学生協って</a:t>
            </a:r>
            <a:r>
              <a:rPr lang="en-US" altLang="ja-JP" dirty="0"/>
              <a:t>…</a:t>
            </a:r>
            <a:r>
              <a:rPr lang="ja-JP" altLang="en-US" dirty="0"/>
              <a:t>？</a:t>
            </a:r>
            <a:endParaRPr kumimoji="1" lang="ja-JP" altLang="en-US" dirty="0"/>
          </a:p>
        </p:txBody>
      </p:sp>
      <p:sp>
        <p:nvSpPr>
          <p:cNvPr id="23" name="テキスト ボックス 22">
            <a:extLst>
              <a:ext uri="{FF2B5EF4-FFF2-40B4-BE49-F238E27FC236}">
                <a16:creationId xmlns:a16="http://schemas.microsoft.com/office/drawing/2014/main" id="{6FDE3386-3421-4A8B-92CD-23EEE437DBB8}"/>
              </a:ext>
            </a:extLst>
          </p:cNvPr>
          <p:cNvSpPr txBox="1"/>
          <p:nvPr/>
        </p:nvSpPr>
        <p:spPr>
          <a:xfrm>
            <a:off x="4107471" y="5422735"/>
            <a:ext cx="1289539" cy="369332"/>
          </a:xfrm>
          <a:prstGeom prst="rect">
            <a:avLst/>
          </a:prstGeom>
          <a:noFill/>
        </p:spPr>
        <p:txBody>
          <a:bodyPr wrap="square" rtlCol="0">
            <a:spAutoFit/>
          </a:bodyPr>
          <a:lstStyle/>
          <a:p>
            <a:r>
              <a:rPr kumimoji="1" lang="en-US" altLang="ja-JP" dirty="0">
                <a:solidFill>
                  <a:schemeClr val="bg1"/>
                </a:solidFill>
              </a:rPr>
              <a:t>A</a:t>
            </a:r>
            <a:endParaRPr kumimoji="1" lang="ja-JP" altLang="en-US" dirty="0">
              <a:solidFill>
                <a:schemeClr val="bg1"/>
              </a:solidFill>
            </a:endParaRPr>
          </a:p>
        </p:txBody>
      </p:sp>
      <p:pic>
        <p:nvPicPr>
          <p:cNvPr id="13" name="グラフィックス 12" descr="グループの成功">
            <a:extLst>
              <a:ext uri="{FF2B5EF4-FFF2-40B4-BE49-F238E27FC236}">
                <a16:creationId xmlns:a16="http://schemas.microsoft.com/office/drawing/2014/main" id="{A7FA0B6B-A0BE-41B9-B142-21D62AF5790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308911" y="3245701"/>
            <a:ext cx="2807333" cy="2807333"/>
          </a:xfrm>
          <a:prstGeom prst="rect">
            <a:avLst/>
          </a:prstGeom>
        </p:spPr>
      </p:pic>
      <p:sp>
        <p:nvSpPr>
          <p:cNvPr id="14" name="テキスト ボックス 13">
            <a:extLst>
              <a:ext uri="{FF2B5EF4-FFF2-40B4-BE49-F238E27FC236}">
                <a16:creationId xmlns:a16="http://schemas.microsoft.com/office/drawing/2014/main" id="{77B80F23-6446-4B49-9904-73CCEB3F0482}"/>
              </a:ext>
            </a:extLst>
          </p:cNvPr>
          <p:cNvSpPr txBox="1"/>
          <p:nvPr/>
        </p:nvSpPr>
        <p:spPr>
          <a:xfrm>
            <a:off x="7579860" y="3864934"/>
            <a:ext cx="2975689" cy="1323439"/>
          </a:xfrm>
          <a:prstGeom prst="rect">
            <a:avLst/>
          </a:prstGeom>
          <a:noFill/>
        </p:spPr>
        <p:txBody>
          <a:bodyPr wrap="square" rtlCol="0">
            <a:spAutoFit/>
          </a:bodyPr>
          <a:lstStyle/>
          <a:p>
            <a:r>
              <a:rPr kumimoji="1" lang="ja-JP" altLang="en-US" sz="4000" dirty="0"/>
              <a:t>それが</a:t>
            </a:r>
            <a:endParaRPr kumimoji="1" lang="en-US" altLang="ja-JP" sz="4000" dirty="0"/>
          </a:p>
          <a:p>
            <a:r>
              <a:rPr lang="ja-JP" altLang="en-US" sz="4000" dirty="0"/>
              <a:t>大学</a:t>
            </a:r>
            <a:r>
              <a:rPr kumimoji="1" lang="ja-JP" altLang="en-US" sz="4000" dirty="0"/>
              <a:t>生協</a:t>
            </a:r>
          </a:p>
        </p:txBody>
      </p:sp>
      <p:sp>
        <p:nvSpPr>
          <p:cNvPr id="15" name="吹き出し: 四角形 14">
            <a:extLst>
              <a:ext uri="{FF2B5EF4-FFF2-40B4-BE49-F238E27FC236}">
                <a16:creationId xmlns:a16="http://schemas.microsoft.com/office/drawing/2014/main" id="{36ADF259-9289-40EE-AB6F-3B32C65E646F}"/>
              </a:ext>
            </a:extLst>
          </p:cNvPr>
          <p:cNvSpPr/>
          <p:nvPr/>
        </p:nvSpPr>
        <p:spPr>
          <a:xfrm>
            <a:off x="765916" y="2008242"/>
            <a:ext cx="10384438" cy="1391538"/>
          </a:xfrm>
          <a:prstGeom prst="wedgeRectCallout">
            <a:avLst>
              <a:gd name="adj1" fmla="val -6022"/>
              <a:gd name="adj2" fmla="val 6185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400" dirty="0"/>
              <a:t>自分たちで自分たちの生活を</a:t>
            </a:r>
            <a:endParaRPr kumimoji="1" lang="en-US" altLang="ja-JP" sz="4400" dirty="0"/>
          </a:p>
          <a:p>
            <a:pPr algn="ctr"/>
            <a:r>
              <a:rPr kumimoji="1" lang="ja-JP" altLang="en-US" sz="4400" dirty="0"/>
              <a:t>より良くしよう！</a:t>
            </a:r>
            <a:endParaRPr kumimoji="1" lang="en-US" altLang="ja-JP" sz="4400" dirty="0"/>
          </a:p>
        </p:txBody>
      </p:sp>
      <p:sp>
        <p:nvSpPr>
          <p:cNvPr id="18" name="テキスト ボックス 17">
            <a:extLst>
              <a:ext uri="{FF2B5EF4-FFF2-40B4-BE49-F238E27FC236}">
                <a16:creationId xmlns:a16="http://schemas.microsoft.com/office/drawing/2014/main" id="{3AB5C0F0-C47A-41C1-BC51-C4324C1696A4}"/>
              </a:ext>
            </a:extLst>
          </p:cNvPr>
          <p:cNvSpPr txBox="1"/>
          <p:nvPr/>
        </p:nvSpPr>
        <p:spPr>
          <a:xfrm>
            <a:off x="1356965" y="3836727"/>
            <a:ext cx="2975689" cy="1323439"/>
          </a:xfrm>
          <a:prstGeom prst="rect">
            <a:avLst/>
          </a:prstGeom>
          <a:noFill/>
        </p:spPr>
        <p:txBody>
          <a:bodyPr wrap="square" rtlCol="0">
            <a:spAutoFit/>
          </a:bodyPr>
          <a:lstStyle/>
          <a:p>
            <a:r>
              <a:rPr kumimoji="1" lang="ja-JP" altLang="en-US" sz="4000" dirty="0"/>
              <a:t>みんな</a:t>
            </a:r>
            <a:endParaRPr kumimoji="1" lang="en-US" altLang="ja-JP" sz="4000" dirty="0"/>
          </a:p>
          <a:p>
            <a:r>
              <a:rPr kumimoji="1" lang="ja-JP" altLang="en-US" sz="4000" dirty="0"/>
              <a:t>生協組合員</a:t>
            </a:r>
          </a:p>
        </p:txBody>
      </p:sp>
    </p:spTree>
    <p:extLst>
      <p:ext uri="{BB962C8B-B14F-4D97-AF65-F5344CB8AC3E}">
        <p14:creationId xmlns:p14="http://schemas.microsoft.com/office/powerpoint/2010/main" val="3945548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テキスト ボックス 22">
            <a:extLst>
              <a:ext uri="{FF2B5EF4-FFF2-40B4-BE49-F238E27FC236}">
                <a16:creationId xmlns:a16="http://schemas.microsoft.com/office/drawing/2014/main" id="{6FDE3386-3421-4A8B-92CD-23EEE437DBB8}"/>
              </a:ext>
            </a:extLst>
          </p:cNvPr>
          <p:cNvSpPr txBox="1"/>
          <p:nvPr/>
        </p:nvSpPr>
        <p:spPr>
          <a:xfrm>
            <a:off x="4107471" y="5422735"/>
            <a:ext cx="1289539" cy="369332"/>
          </a:xfrm>
          <a:prstGeom prst="rect">
            <a:avLst/>
          </a:prstGeom>
          <a:noFill/>
        </p:spPr>
        <p:txBody>
          <a:bodyPr wrap="square" rtlCol="0">
            <a:spAutoFit/>
          </a:bodyPr>
          <a:lstStyle/>
          <a:p>
            <a:r>
              <a:rPr kumimoji="1" lang="en-US" altLang="ja-JP" dirty="0">
                <a:solidFill>
                  <a:schemeClr val="bg1"/>
                </a:solidFill>
              </a:rPr>
              <a:t>A</a:t>
            </a:r>
            <a:endParaRPr kumimoji="1" lang="ja-JP" altLang="en-US" dirty="0">
              <a:solidFill>
                <a:schemeClr val="bg1"/>
              </a:solidFill>
            </a:endParaRPr>
          </a:p>
        </p:txBody>
      </p:sp>
      <p:sp>
        <p:nvSpPr>
          <p:cNvPr id="9" name="テキスト ボックス 8">
            <a:extLst>
              <a:ext uri="{FF2B5EF4-FFF2-40B4-BE49-F238E27FC236}">
                <a16:creationId xmlns:a16="http://schemas.microsoft.com/office/drawing/2014/main" id="{5E968759-196A-4826-9E06-FA0C669667DF}"/>
              </a:ext>
            </a:extLst>
          </p:cNvPr>
          <p:cNvSpPr txBox="1"/>
          <p:nvPr/>
        </p:nvSpPr>
        <p:spPr>
          <a:xfrm>
            <a:off x="1906347" y="2369988"/>
            <a:ext cx="2321169" cy="830997"/>
          </a:xfrm>
          <a:prstGeom prst="rect">
            <a:avLst/>
          </a:prstGeom>
          <a:noFill/>
        </p:spPr>
        <p:txBody>
          <a:bodyPr wrap="square" rtlCol="0">
            <a:spAutoFit/>
          </a:bodyPr>
          <a:lstStyle/>
          <a:p>
            <a:r>
              <a:rPr kumimoji="1" lang="ja-JP" altLang="en-US" sz="4800" dirty="0">
                <a:solidFill>
                  <a:srgbClr val="FF0000"/>
                </a:solidFill>
              </a:rPr>
              <a:t>①出資</a:t>
            </a:r>
          </a:p>
        </p:txBody>
      </p:sp>
      <p:sp>
        <p:nvSpPr>
          <p:cNvPr id="10" name="テキスト ボックス 9">
            <a:extLst>
              <a:ext uri="{FF2B5EF4-FFF2-40B4-BE49-F238E27FC236}">
                <a16:creationId xmlns:a16="http://schemas.microsoft.com/office/drawing/2014/main" id="{31EC0A80-E16B-483D-80C8-B10125F563A0}"/>
              </a:ext>
            </a:extLst>
          </p:cNvPr>
          <p:cNvSpPr txBox="1"/>
          <p:nvPr/>
        </p:nvSpPr>
        <p:spPr>
          <a:xfrm>
            <a:off x="5108215" y="2369989"/>
            <a:ext cx="2053486" cy="830997"/>
          </a:xfrm>
          <a:prstGeom prst="rect">
            <a:avLst/>
          </a:prstGeom>
          <a:noFill/>
        </p:spPr>
        <p:txBody>
          <a:bodyPr wrap="square" rtlCol="0">
            <a:spAutoFit/>
          </a:bodyPr>
          <a:lstStyle/>
          <a:p>
            <a:r>
              <a:rPr kumimoji="1" lang="ja-JP" altLang="en-US" sz="4800" dirty="0">
                <a:solidFill>
                  <a:srgbClr val="FF0000"/>
                </a:solidFill>
              </a:rPr>
              <a:t>②利用</a:t>
            </a:r>
          </a:p>
        </p:txBody>
      </p:sp>
      <p:sp>
        <p:nvSpPr>
          <p:cNvPr id="11" name="テキスト ボックス 10">
            <a:extLst>
              <a:ext uri="{FF2B5EF4-FFF2-40B4-BE49-F238E27FC236}">
                <a16:creationId xmlns:a16="http://schemas.microsoft.com/office/drawing/2014/main" id="{323B5B52-678C-4470-A8F6-8E1205048A90}"/>
              </a:ext>
            </a:extLst>
          </p:cNvPr>
          <p:cNvSpPr txBox="1"/>
          <p:nvPr/>
        </p:nvSpPr>
        <p:spPr>
          <a:xfrm>
            <a:off x="8227039" y="2369987"/>
            <a:ext cx="2135554" cy="830997"/>
          </a:xfrm>
          <a:prstGeom prst="rect">
            <a:avLst/>
          </a:prstGeom>
          <a:noFill/>
        </p:spPr>
        <p:txBody>
          <a:bodyPr wrap="square" rtlCol="0">
            <a:spAutoFit/>
          </a:bodyPr>
          <a:lstStyle/>
          <a:p>
            <a:r>
              <a:rPr kumimoji="1" lang="ja-JP" altLang="en-US" sz="4800" dirty="0">
                <a:solidFill>
                  <a:srgbClr val="FF0000"/>
                </a:solidFill>
              </a:rPr>
              <a:t>③運営</a:t>
            </a:r>
          </a:p>
        </p:txBody>
      </p:sp>
      <p:pic>
        <p:nvPicPr>
          <p:cNvPr id="12" name="グラフィックス 11" descr="硬貨">
            <a:extLst>
              <a:ext uri="{FF2B5EF4-FFF2-40B4-BE49-F238E27FC236}">
                <a16:creationId xmlns:a16="http://schemas.microsoft.com/office/drawing/2014/main" id="{992CFE7C-902C-4E88-98FA-079132B4DC6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213276" y="3647063"/>
            <a:ext cx="1203324" cy="1203324"/>
          </a:xfrm>
          <a:prstGeom prst="rect">
            <a:avLst/>
          </a:prstGeom>
        </p:spPr>
      </p:pic>
      <p:pic>
        <p:nvPicPr>
          <p:cNvPr id="16" name="グラフィックス 15" descr="ハンバーガーとドリンク">
            <a:extLst>
              <a:ext uri="{FF2B5EF4-FFF2-40B4-BE49-F238E27FC236}">
                <a16:creationId xmlns:a16="http://schemas.microsoft.com/office/drawing/2014/main" id="{28406CB7-B194-4CD0-A225-770A03EF9AE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476728" y="3696523"/>
            <a:ext cx="1104405" cy="1104405"/>
          </a:xfrm>
          <a:prstGeom prst="rect">
            <a:avLst/>
          </a:prstGeom>
        </p:spPr>
      </p:pic>
      <p:pic>
        <p:nvPicPr>
          <p:cNvPr id="17" name="グラフィックス 16" descr="本">
            <a:extLst>
              <a:ext uri="{FF2B5EF4-FFF2-40B4-BE49-F238E27FC236}">
                <a16:creationId xmlns:a16="http://schemas.microsoft.com/office/drawing/2014/main" id="{D5950D4B-219C-4919-A6C7-A935D4DB201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783859" y="3698676"/>
            <a:ext cx="1104405" cy="1104405"/>
          </a:xfrm>
          <a:prstGeom prst="rect">
            <a:avLst/>
          </a:prstGeom>
        </p:spPr>
      </p:pic>
      <p:pic>
        <p:nvPicPr>
          <p:cNvPr id="19" name="グラフィックス 18" descr="教室">
            <a:extLst>
              <a:ext uri="{FF2B5EF4-FFF2-40B4-BE49-F238E27FC236}">
                <a16:creationId xmlns:a16="http://schemas.microsoft.com/office/drawing/2014/main" id="{B8D84ED1-6141-42E0-BD20-E9B23641121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545748" y="3101682"/>
            <a:ext cx="1699246" cy="1699246"/>
          </a:xfrm>
          <a:prstGeom prst="rect">
            <a:avLst/>
          </a:prstGeom>
        </p:spPr>
      </p:pic>
      <p:pic>
        <p:nvPicPr>
          <p:cNvPr id="20" name="グラフィックス 19" descr="ユーザー">
            <a:extLst>
              <a:ext uri="{FF2B5EF4-FFF2-40B4-BE49-F238E27FC236}">
                <a16:creationId xmlns:a16="http://schemas.microsoft.com/office/drawing/2014/main" id="{396CE593-0E24-4573-8DD9-CD68C40FA4B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696679" y="3146474"/>
            <a:ext cx="1104405" cy="1104405"/>
          </a:xfrm>
          <a:prstGeom prst="rect">
            <a:avLst/>
          </a:prstGeom>
        </p:spPr>
      </p:pic>
      <p:pic>
        <p:nvPicPr>
          <p:cNvPr id="21" name="グラフィックス 20" descr="元">
            <a:extLst>
              <a:ext uri="{FF2B5EF4-FFF2-40B4-BE49-F238E27FC236}">
                <a16:creationId xmlns:a16="http://schemas.microsoft.com/office/drawing/2014/main" id="{C5429D23-8CEB-4C7D-949A-1FE8039755F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2984507" y="3239323"/>
            <a:ext cx="914400" cy="914400"/>
          </a:xfrm>
          <a:prstGeom prst="rect">
            <a:avLst/>
          </a:prstGeom>
        </p:spPr>
      </p:pic>
      <p:sp>
        <p:nvSpPr>
          <p:cNvPr id="13" name="タイトル 1">
            <a:extLst>
              <a:ext uri="{FF2B5EF4-FFF2-40B4-BE49-F238E27FC236}">
                <a16:creationId xmlns:a16="http://schemas.microsoft.com/office/drawing/2014/main" id="{5000B8CA-FD9D-4D06-B665-291C49053334}"/>
              </a:ext>
            </a:extLst>
          </p:cNvPr>
          <p:cNvSpPr>
            <a:spLocks noGrp="1"/>
          </p:cNvSpPr>
          <p:nvPr>
            <p:ph type="title"/>
          </p:nvPr>
        </p:nvSpPr>
        <p:spPr>
          <a:xfrm>
            <a:off x="838199" y="163158"/>
            <a:ext cx="10515601" cy="1101068"/>
          </a:xfrm>
        </p:spPr>
        <p:txBody>
          <a:bodyPr/>
          <a:lstStyle/>
          <a:p>
            <a:r>
              <a:rPr lang="ja-JP" altLang="en-US" dirty="0"/>
              <a:t>組合員みんなでおこなう３つのこと</a:t>
            </a:r>
            <a:endParaRPr kumimoji="1" lang="ja-JP" altLang="en-US" dirty="0"/>
          </a:p>
        </p:txBody>
      </p:sp>
    </p:spTree>
    <p:extLst>
      <p:ext uri="{BB962C8B-B14F-4D97-AF65-F5344CB8AC3E}">
        <p14:creationId xmlns:p14="http://schemas.microsoft.com/office/powerpoint/2010/main" val="85456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9" grpId="0"/>
      <p:bldP spid="10"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テキスト ボックス 22">
            <a:extLst>
              <a:ext uri="{FF2B5EF4-FFF2-40B4-BE49-F238E27FC236}">
                <a16:creationId xmlns:a16="http://schemas.microsoft.com/office/drawing/2014/main" id="{6FDE3386-3421-4A8B-92CD-23EEE437DBB8}"/>
              </a:ext>
            </a:extLst>
          </p:cNvPr>
          <p:cNvSpPr txBox="1"/>
          <p:nvPr/>
        </p:nvSpPr>
        <p:spPr>
          <a:xfrm>
            <a:off x="4107471" y="5422735"/>
            <a:ext cx="1289539" cy="369332"/>
          </a:xfrm>
          <a:prstGeom prst="rect">
            <a:avLst/>
          </a:prstGeom>
          <a:noFill/>
        </p:spPr>
        <p:txBody>
          <a:bodyPr wrap="square" rtlCol="0">
            <a:spAutoFit/>
          </a:bodyPr>
          <a:lstStyle/>
          <a:p>
            <a:r>
              <a:rPr kumimoji="1" lang="en-US" altLang="ja-JP" dirty="0">
                <a:solidFill>
                  <a:schemeClr val="bg1"/>
                </a:solidFill>
              </a:rPr>
              <a:t>A</a:t>
            </a:r>
            <a:endParaRPr kumimoji="1" lang="ja-JP" altLang="en-US" dirty="0">
              <a:solidFill>
                <a:schemeClr val="bg1"/>
              </a:solidFill>
            </a:endParaRPr>
          </a:p>
        </p:txBody>
      </p:sp>
      <p:sp>
        <p:nvSpPr>
          <p:cNvPr id="13" name="テキスト ボックス 12">
            <a:extLst>
              <a:ext uri="{FF2B5EF4-FFF2-40B4-BE49-F238E27FC236}">
                <a16:creationId xmlns:a16="http://schemas.microsoft.com/office/drawing/2014/main" id="{6F68047C-01C1-4887-BB55-B544D4B1E14A}"/>
              </a:ext>
            </a:extLst>
          </p:cNvPr>
          <p:cNvSpPr txBox="1"/>
          <p:nvPr/>
        </p:nvSpPr>
        <p:spPr>
          <a:xfrm>
            <a:off x="1059470" y="1981616"/>
            <a:ext cx="7385539" cy="1200329"/>
          </a:xfrm>
          <a:prstGeom prst="rect">
            <a:avLst/>
          </a:prstGeom>
          <a:noFill/>
        </p:spPr>
        <p:txBody>
          <a:bodyPr wrap="square" rtlCol="0">
            <a:spAutoFit/>
          </a:bodyPr>
          <a:lstStyle/>
          <a:p>
            <a:r>
              <a:rPr kumimoji="1" lang="ja-JP" altLang="en-US" sz="4000" dirty="0">
                <a:solidFill>
                  <a:srgbClr val="FF0000"/>
                </a:solidFill>
              </a:rPr>
              <a:t>①出資</a:t>
            </a:r>
            <a:endParaRPr kumimoji="1" lang="en-US" altLang="ja-JP" sz="4000" dirty="0">
              <a:solidFill>
                <a:srgbClr val="FF0000"/>
              </a:solidFill>
            </a:endParaRPr>
          </a:p>
          <a:p>
            <a:r>
              <a:rPr kumimoji="1" lang="ja-JP" altLang="en-US" sz="3200" dirty="0"/>
              <a:t>生協加入時に</a:t>
            </a:r>
            <a:r>
              <a:rPr kumimoji="1" lang="en-US" altLang="ja-JP" sz="3200" dirty="0"/>
              <a:t>…</a:t>
            </a:r>
          </a:p>
        </p:txBody>
      </p:sp>
      <p:pic>
        <p:nvPicPr>
          <p:cNvPr id="14" name="グラフィックス 13" descr="硬貨">
            <a:extLst>
              <a:ext uri="{FF2B5EF4-FFF2-40B4-BE49-F238E27FC236}">
                <a16:creationId xmlns:a16="http://schemas.microsoft.com/office/drawing/2014/main" id="{B204F437-0F7E-4289-9E6B-C0CD068F239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322118" y="3241666"/>
            <a:ext cx="1337937" cy="1337937"/>
          </a:xfrm>
          <a:prstGeom prst="rect">
            <a:avLst/>
          </a:prstGeom>
        </p:spPr>
      </p:pic>
      <p:pic>
        <p:nvPicPr>
          <p:cNvPr id="15" name="グラフィックス 14" descr="男性のプロフィール">
            <a:extLst>
              <a:ext uri="{FF2B5EF4-FFF2-40B4-BE49-F238E27FC236}">
                <a16:creationId xmlns:a16="http://schemas.microsoft.com/office/drawing/2014/main" id="{81483CCB-99F8-488C-9AF6-35F3842A04D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245425" y="3143010"/>
            <a:ext cx="2715846" cy="2715846"/>
          </a:xfrm>
          <a:prstGeom prst="rect">
            <a:avLst/>
          </a:prstGeom>
        </p:spPr>
      </p:pic>
      <p:pic>
        <p:nvPicPr>
          <p:cNvPr id="18" name="グラフィックス 17" descr="グループ">
            <a:extLst>
              <a:ext uri="{FF2B5EF4-FFF2-40B4-BE49-F238E27FC236}">
                <a16:creationId xmlns:a16="http://schemas.microsoft.com/office/drawing/2014/main" id="{DE54EB6D-5F4C-4BAA-B0CB-15302395E81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892013" y="2106356"/>
            <a:ext cx="2810076" cy="2810076"/>
          </a:xfrm>
          <a:prstGeom prst="rect">
            <a:avLst/>
          </a:prstGeom>
        </p:spPr>
      </p:pic>
      <p:sp>
        <p:nvSpPr>
          <p:cNvPr id="22" name="テキスト ボックス 21">
            <a:extLst>
              <a:ext uri="{FF2B5EF4-FFF2-40B4-BE49-F238E27FC236}">
                <a16:creationId xmlns:a16="http://schemas.microsoft.com/office/drawing/2014/main" id="{A4BA6FCA-0880-47BD-88CA-30A97E77E875}"/>
              </a:ext>
            </a:extLst>
          </p:cNvPr>
          <p:cNvSpPr txBox="1"/>
          <p:nvPr/>
        </p:nvSpPr>
        <p:spPr>
          <a:xfrm>
            <a:off x="8626799" y="4500933"/>
            <a:ext cx="2075290" cy="830997"/>
          </a:xfrm>
          <a:prstGeom prst="rect">
            <a:avLst/>
          </a:prstGeom>
          <a:noFill/>
        </p:spPr>
        <p:txBody>
          <a:bodyPr wrap="square" rtlCol="0">
            <a:spAutoFit/>
          </a:bodyPr>
          <a:lstStyle/>
          <a:p>
            <a:r>
              <a:rPr kumimoji="1" lang="ja-JP" altLang="en-US" sz="4800" dirty="0"/>
              <a:t>生協</a:t>
            </a:r>
          </a:p>
        </p:txBody>
      </p:sp>
      <p:sp>
        <p:nvSpPr>
          <p:cNvPr id="24" name="吹き出し: 四角形 23">
            <a:extLst>
              <a:ext uri="{FF2B5EF4-FFF2-40B4-BE49-F238E27FC236}">
                <a16:creationId xmlns:a16="http://schemas.microsoft.com/office/drawing/2014/main" id="{0C267F78-ABAF-4338-BF58-215B5E6B4850}"/>
              </a:ext>
            </a:extLst>
          </p:cNvPr>
          <p:cNvSpPr/>
          <p:nvPr/>
        </p:nvSpPr>
        <p:spPr>
          <a:xfrm>
            <a:off x="5258159" y="4069705"/>
            <a:ext cx="2266461" cy="965336"/>
          </a:xfrm>
          <a:prstGeom prst="wedgeRectCallout">
            <a:avLst>
              <a:gd name="adj1" fmla="val 66409"/>
              <a:gd name="adj2" fmla="val -11174"/>
            </a:avLst>
          </a:prstGeom>
          <a:solidFill>
            <a:srgbClr val="FF99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dirty="0">
                <a:solidFill>
                  <a:schemeClr val="tx1"/>
                </a:solidFill>
              </a:rPr>
              <a:t>みんな</a:t>
            </a:r>
            <a:endParaRPr lang="en-US" altLang="ja-JP" sz="3200" dirty="0">
              <a:solidFill>
                <a:schemeClr val="tx1"/>
              </a:solidFill>
            </a:endParaRPr>
          </a:p>
          <a:p>
            <a:pPr algn="ctr"/>
            <a:r>
              <a:rPr lang="ja-JP" altLang="en-US" sz="3200" dirty="0">
                <a:solidFill>
                  <a:schemeClr val="tx1"/>
                </a:solidFill>
              </a:rPr>
              <a:t>組合員</a:t>
            </a:r>
            <a:r>
              <a:rPr kumimoji="1" lang="ja-JP" altLang="en-US" sz="3200" dirty="0">
                <a:solidFill>
                  <a:schemeClr val="tx1"/>
                </a:solidFill>
              </a:rPr>
              <a:t>！</a:t>
            </a:r>
          </a:p>
        </p:txBody>
      </p:sp>
      <p:sp>
        <p:nvSpPr>
          <p:cNvPr id="16" name="タイトル 1">
            <a:extLst>
              <a:ext uri="{FF2B5EF4-FFF2-40B4-BE49-F238E27FC236}">
                <a16:creationId xmlns:a16="http://schemas.microsoft.com/office/drawing/2014/main" id="{BF38D06D-6E26-45C2-8D30-4643FEB6E333}"/>
              </a:ext>
            </a:extLst>
          </p:cNvPr>
          <p:cNvSpPr>
            <a:spLocks noGrp="1"/>
          </p:cNvSpPr>
          <p:nvPr>
            <p:ph type="title"/>
          </p:nvPr>
        </p:nvSpPr>
        <p:spPr>
          <a:xfrm>
            <a:off x="838199" y="163158"/>
            <a:ext cx="10515601" cy="1101068"/>
          </a:xfrm>
        </p:spPr>
        <p:txBody>
          <a:bodyPr/>
          <a:lstStyle/>
          <a:p>
            <a:r>
              <a:rPr lang="ja-JP" altLang="en-US" dirty="0"/>
              <a:t>組合員みんなでおこなう３つのこと</a:t>
            </a:r>
            <a:endParaRPr kumimoji="1" lang="ja-JP" altLang="en-US" dirty="0"/>
          </a:p>
        </p:txBody>
      </p:sp>
    </p:spTree>
    <p:extLst>
      <p:ext uri="{BB962C8B-B14F-4D97-AF65-F5344CB8AC3E}">
        <p14:creationId xmlns:p14="http://schemas.microsoft.com/office/powerpoint/2010/main" val="1283645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7" presetClass="path" presetSubtype="0" accel="50000" decel="50000" fill="hold" nodeType="clickEffect">
                                  <p:stCondLst>
                                    <p:cond delay="0"/>
                                  </p:stCondLst>
                                  <p:childTnLst>
                                    <p:animMotion origin="layout" path="M -1.66667E-6 -2.96296E-6 L 0.08056 -0.08611 C 0.0974 -0.10486 0.12448 -0.11852 0.15313 -0.12453 C 0.18646 -0.13148 0.21372 -0.1294 0.2342 -0.11852 L 0.33125 -0.07037 " pathEditMode="relative" rAng="21060000" ptsTypes="AAAAA">
                                      <p:cBhvr>
                                        <p:cTn id="10" dur="2000" fill="hold"/>
                                        <p:tgtEl>
                                          <p:spTgt spid="14"/>
                                        </p:tgtEl>
                                        <p:attrNameLst>
                                          <p:attrName>ppt_x</p:attrName>
                                          <p:attrName>ppt_y</p:attrName>
                                        </p:attrNameLst>
                                      </p:cBhvr>
                                      <p:rCtr x="16024" y="-8009"/>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nodeType="clickEffect">
                                  <p:stCondLst>
                                    <p:cond delay="0"/>
                                  </p:stCondLst>
                                  <p:childTnLst>
                                    <p:animMotion origin="layout" path="M 2.5E-6 3.7037E-7 L 0.4842 -0.00023 " pathEditMode="relative" rAng="0" ptsTypes="AA">
                                      <p:cBhvr>
                                        <p:cTn id="14" dur="2000" fill="hold"/>
                                        <p:tgtEl>
                                          <p:spTgt spid="15"/>
                                        </p:tgtEl>
                                        <p:attrNameLst>
                                          <p:attrName>ppt_x</p:attrName>
                                          <p:attrName>ppt_y</p:attrName>
                                        </p:attrNameLst>
                                      </p:cBhvr>
                                      <p:rCtr x="24201" y="-23"/>
                                    </p:animMotion>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テキスト ボックス 22">
            <a:extLst>
              <a:ext uri="{FF2B5EF4-FFF2-40B4-BE49-F238E27FC236}">
                <a16:creationId xmlns:a16="http://schemas.microsoft.com/office/drawing/2014/main" id="{6FDE3386-3421-4A8B-92CD-23EEE437DBB8}"/>
              </a:ext>
            </a:extLst>
          </p:cNvPr>
          <p:cNvSpPr txBox="1"/>
          <p:nvPr/>
        </p:nvSpPr>
        <p:spPr>
          <a:xfrm>
            <a:off x="4107471" y="5422735"/>
            <a:ext cx="1289539" cy="369332"/>
          </a:xfrm>
          <a:prstGeom prst="rect">
            <a:avLst/>
          </a:prstGeom>
          <a:noFill/>
        </p:spPr>
        <p:txBody>
          <a:bodyPr wrap="square" rtlCol="0">
            <a:spAutoFit/>
          </a:bodyPr>
          <a:lstStyle/>
          <a:p>
            <a:r>
              <a:rPr kumimoji="1" lang="en-US" altLang="ja-JP" dirty="0">
                <a:solidFill>
                  <a:schemeClr val="bg1"/>
                </a:solidFill>
              </a:rPr>
              <a:t>A</a:t>
            </a:r>
            <a:endParaRPr kumimoji="1" lang="ja-JP" altLang="en-US" dirty="0">
              <a:solidFill>
                <a:schemeClr val="bg1"/>
              </a:solidFill>
            </a:endParaRPr>
          </a:p>
        </p:txBody>
      </p:sp>
      <p:sp>
        <p:nvSpPr>
          <p:cNvPr id="13" name="テキスト ボックス 12">
            <a:extLst>
              <a:ext uri="{FF2B5EF4-FFF2-40B4-BE49-F238E27FC236}">
                <a16:creationId xmlns:a16="http://schemas.microsoft.com/office/drawing/2014/main" id="{6F68047C-01C1-4887-BB55-B544D4B1E14A}"/>
              </a:ext>
            </a:extLst>
          </p:cNvPr>
          <p:cNvSpPr txBox="1"/>
          <p:nvPr/>
        </p:nvSpPr>
        <p:spPr>
          <a:xfrm>
            <a:off x="1059471" y="1981616"/>
            <a:ext cx="2172002" cy="707886"/>
          </a:xfrm>
          <a:prstGeom prst="rect">
            <a:avLst/>
          </a:prstGeom>
          <a:noFill/>
        </p:spPr>
        <p:txBody>
          <a:bodyPr wrap="square" rtlCol="0">
            <a:spAutoFit/>
          </a:bodyPr>
          <a:lstStyle/>
          <a:p>
            <a:r>
              <a:rPr lang="ja-JP" altLang="en-US" sz="4000" dirty="0">
                <a:solidFill>
                  <a:srgbClr val="FF0000"/>
                </a:solidFill>
              </a:rPr>
              <a:t>②利用</a:t>
            </a:r>
            <a:endParaRPr kumimoji="1" lang="en-US" altLang="ja-JP" sz="4000" dirty="0">
              <a:solidFill>
                <a:srgbClr val="FF0000"/>
              </a:solidFill>
            </a:endParaRPr>
          </a:p>
        </p:txBody>
      </p:sp>
      <p:pic>
        <p:nvPicPr>
          <p:cNvPr id="11" name="グラフィックス 10" descr="グループ">
            <a:extLst>
              <a:ext uri="{FF2B5EF4-FFF2-40B4-BE49-F238E27FC236}">
                <a16:creationId xmlns:a16="http://schemas.microsoft.com/office/drawing/2014/main" id="{BC3D1D33-9BFE-4364-9CCF-58D6E56E244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55154" y="1440895"/>
            <a:ext cx="2810076" cy="2810076"/>
          </a:xfrm>
          <a:prstGeom prst="rect">
            <a:avLst/>
          </a:prstGeom>
        </p:spPr>
      </p:pic>
      <p:pic>
        <p:nvPicPr>
          <p:cNvPr id="12" name="グラフィックス 11" descr="男性のプロフィール">
            <a:extLst>
              <a:ext uri="{FF2B5EF4-FFF2-40B4-BE49-F238E27FC236}">
                <a16:creationId xmlns:a16="http://schemas.microsoft.com/office/drawing/2014/main" id="{5AB9A371-2408-4152-893F-7E978B4FE23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377661" y="3525559"/>
            <a:ext cx="2368061" cy="2368061"/>
          </a:xfrm>
          <a:prstGeom prst="rect">
            <a:avLst/>
          </a:prstGeom>
        </p:spPr>
      </p:pic>
      <p:pic>
        <p:nvPicPr>
          <p:cNvPr id="16" name="グラフィックス 15" descr="女性のプロフィール">
            <a:extLst>
              <a:ext uri="{FF2B5EF4-FFF2-40B4-BE49-F238E27FC236}">
                <a16:creationId xmlns:a16="http://schemas.microsoft.com/office/drawing/2014/main" id="{DC798BF8-008A-4929-9CBC-CD7A4A51168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112942" y="3742992"/>
            <a:ext cx="2368062" cy="2368062"/>
          </a:xfrm>
          <a:prstGeom prst="rect">
            <a:avLst/>
          </a:prstGeom>
        </p:spPr>
      </p:pic>
      <p:pic>
        <p:nvPicPr>
          <p:cNvPr id="17" name="グラフィックス 16" descr="本">
            <a:extLst>
              <a:ext uri="{FF2B5EF4-FFF2-40B4-BE49-F238E27FC236}">
                <a16:creationId xmlns:a16="http://schemas.microsoft.com/office/drawing/2014/main" id="{601B772C-28E2-4DC4-9DDE-87CCD2CC544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647835" y="2335559"/>
            <a:ext cx="1104405" cy="1104405"/>
          </a:xfrm>
          <a:prstGeom prst="rect">
            <a:avLst/>
          </a:prstGeom>
        </p:spPr>
      </p:pic>
      <p:pic>
        <p:nvPicPr>
          <p:cNvPr id="19" name="グラフィックス 18" descr="ハンバーガーとドリンク">
            <a:extLst>
              <a:ext uri="{FF2B5EF4-FFF2-40B4-BE49-F238E27FC236}">
                <a16:creationId xmlns:a16="http://schemas.microsoft.com/office/drawing/2014/main" id="{9848E1D8-BCA5-41BA-9947-0CDC1FCDB887}"/>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735922" y="2144166"/>
            <a:ext cx="1104405" cy="1104405"/>
          </a:xfrm>
          <a:prstGeom prst="rect">
            <a:avLst/>
          </a:prstGeom>
        </p:spPr>
      </p:pic>
      <p:pic>
        <p:nvPicPr>
          <p:cNvPr id="20" name="グラフィックス 19" descr="硬貨">
            <a:extLst>
              <a:ext uri="{FF2B5EF4-FFF2-40B4-BE49-F238E27FC236}">
                <a16:creationId xmlns:a16="http://schemas.microsoft.com/office/drawing/2014/main" id="{4368DAF1-073B-40DE-97EF-BCF42AC3C0A7}"/>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3079798" y="4168499"/>
            <a:ext cx="922228" cy="922228"/>
          </a:xfrm>
          <a:prstGeom prst="rect">
            <a:avLst/>
          </a:prstGeom>
        </p:spPr>
      </p:pic>
      <p:pic>
        <p:nvPicPr>
          <p:cNvPr id="21" name="グラフィックス 20" descr="硬貨">
            <a:extLst>
              <a:ext uri="{FF2B5EF4-FFF2-40B4-BE49-F238E27FC236}">
                <a16:creationId xmlns:a16="http://schemas.microsoft.com/office/drawing/2014/main" id="{D7D26A58-A158-4402-807C-8C91B94F0427}"/>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8650664" y="4333269"/>
            <a:ext cx="922228" cy="922228"/>
          </a:xfrm>
          <a:prstGeom prst="rect">
            <a:avLst/>
          </a:prstGeom>
        </p:spPr>
      </p:pic>
      <p:sp>
        <p:nvSpPr>
          <p:cNvPr id="26" name="テキスト ボックス 25">
            <a:extLst>
              <a:ext uri="{FF2B5EF4-FFF2-40B4-BE49-F238E27FC236}">
                <a16:creationId xmlns:a16="http://schemas.microsoft.com/office/drawing/2014/main" id="{D2EA2D83-AC9C-41FA-A32C-C6DA47F13209}"/>
              </a:ext>
            </a:extLst>
          </p:cNvPr>
          <p:cNvSpPr txBox="1"/>
          <p:nvPr/>
        </p:nvSpPr>
        <p:spPr>
          <a:xfrm>
            <a:off x="4293120" y="3919230"/>
            <a:ext cx="4153160" cy="1384995"/>
          </a:xfrm>
          <a:prstGeom prst="rect">
            <a:avLst/>
          </a:prstGeom>
          <a:solidFill>
            <a:srgbClr val="FF9999"/>
          </a:solidFill>
        </p:spPr>
        <p:txBody>
          <a:bodyPr wrap="square" rtlCol="0">
            <a:spAutoFit/>
          </a:bodyPr>
          <a:lstStyle/>
          <a:p>
            <a:pPr algn="ctr"/>
            <a:r>
              <a:rPr kumimoji="1" lang="ja-JP" altLang="en-US" sz="2800" dirty="0"/>
              <a:t>教科書購入、食事利用</a:t>
            </a:r>
            <a:endParaRPr kumimoji="1" lang="en-US" altLang="ja-JP" sz="2800" dirty="0"/>
          </a:p>
          <a:p>
            <a:pPr algn="ctr"/>
            <a:r>
              <a:rPr kumimoji="1" lang="en-US" altLang="ja-JP" sz="2800" dirty="0"/>
              <a:t>PC</a:t>
            </a:r>
            <a:r>
              <a:rPr kumimoji="1" lang="ja-JP" altLang="en-US" sz="2800" dirty="0"/>
              <a:t>購入、運転免許申込</a:t>
            </a:r>
            <a:endParaRPr kumimoji="1" lang="en-US" altLang="ja-JP" sz="2800" dirty="0"/>
          </a:p>
          <a:p>
            <a:pPr algn="ctr"/>
            <a:r>
              <a:rPr lang="ja-JP" altLang="en-US" sz="2800" dirty="0"/>
              <a:t>など</a:t>
            </a:r>
            <a:endParaRPr kumimoji="1" lang="ja-JP" altLang="en-US" sz="2800" dirty="0"/>
          </a:p>
        </p:txBody>
      </p:sp>
      <p:sp>
        <p:nvSpPr>
          <p:cNvPr id="14" name="タイトル 1">
            <a:extLst>
              <a:ext uri="{FF2B5EF4-FFF2-40B4-BE49-F238E27FC236}">
                <a16:creationId xmlns:a16="http://schemas.microsoft.com/office/drawing/2014/main" id="{E72628FB-82E7-41AD-80F9-ED768AA7E961}"/>
              </a:ext>
            </a:extLst>
          </p:cNvPr>
          <p:cNvSpPr>
            <a:spLocks noGrp="1"/>
          </p:cNvSpPr>
          <p:nvPr>
            <p:ph type="title"/>
          </p:nvPr>
        </p:nvSpPr>
        <p:spPr>
          <a:xfrm>
            <a:off x="838199" y="163158"/>
            <a:ext cx="10515601" cy="1101068"/>
          </a:xfrm>
        </p:spPr>
        <p:txBody>
          <a:bodyPr/>
          <a:lstStyle/>
          <a:p>
            <a:r>
              <a:rPr lang="ja-JP" altLang="en-US" dirty="0"/>
              <a:t>組合員みんなでおこなう３つのこと</a:t>
            </a:r>
            <a:endParaRPr kumimoji="1" lang="ja-JP" altLang="en-US" dirty="0"/>
          </a:p>
        </p:txBody>
      </p:sp>
    </p:spTree>
    <p:extLst>
      <p:ext uri="{BB962C8B-B14F-4D97-AF65-F5344CB8AC3E}">
        <p14:creationId xmlns:p14="http://schemas.microsoft.com/office/powerpoint/2010/main" val="441805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7" presetClass="path" presetSubtype="0" accel="50000" decel="50000" fill="hold" nodeType="clickEffect">
                                  <p:stCondLst>
                                    <p:cond delay="0"/>
                                  </p:stCondLst>
                                  <p:childTnLst>
                                    <p:animMotion origin="layout" path="M 3.33333E-6 1.48148E-6 L -0.07709 0.03171 C -0.09375 0.03773 -0.11164 0.05347 -0.12709 0.07639 C -0.14375 0.10208 -0.154 0.12685 -0.15695 0.14977 L -0.17188 0.25486 " pathEditMode="relative" rAng="7920000" ptsTypes="AAAAA">
                                      <p:cBhvr>
                                        <p:cTn id="10" dur="2000" fill="hold"/>
                                        <p:tgtEl>
                                          <p:spTgt spid="17"/>
                                        </p:tgtEl>
                                        <p:attrNameLst>
                                          <p:attrName>ppt_x</p:attrName>
                                          <p:attrName>ppt_y</p:attrName>
                                        </p:attrNameLst>
                                      </p:cBhvr>
                                      <p:rCtr x="-10677" y="10231"/>
                                    </p:animMotion>
                                  </p:childTnLst>
                                </p:cTn>
                              </p:par>
                              <p:par>
                                <p:cTn id="11" presetID="37" presetClass="path" presetSubtype="0" accel="50000" decel="50000" fill="hold" nodeType="withEffect">
                                  <p:stCondLst>
                                    <p:cond delay="0"/>
                                  </p:stCondLst>
                                  <p:childTnLst>
                                    <p:animMotion origin="layout" path="M 5.55556E-7 -3.7037E-6 L 0.0559 -0.05324 C 0.06788 -0.06435 0.08073 -0.08472 0.09097 -0.10879 C 0.10191 -0.13588 0.10764 -0.15995 0.10833 -0.17939 L 0.11302 -0.27176 " pathEditMode="relative" rAng="17940000" ptsTypes="AAAAA">
                                      <p:cBhvr>
                                        <p:cTn id="12" dur="2000" fill="hold"/>
                                        <p:tgtEl>
                                          <p:spTgt spid="20"/>
                                        </p:tgtEl>
                                        <p:attrNameLst>
                                          <p:attrName>ppt_x</p:attrName>
                                          <p:attrName>ppt_y</p:attrName>
                                        </p:attrNameLst>
                                      </p:cBhvr>
                                      <p:rCtr x="7396" y="-12292"/>
                                    </p:animMotion>
                                  </p:childTnLst>
                                </p:cTn>
                              </p:par>
                            </p:childTnLst>
                          </p:cTn>
                        </p:par>
                      </p:childTnLst>
                    </p:cTn>
                  </p:par>
                  <p:par>
                    <p:cTn id="13" fill="hold">
                      <p:stCondLst>
                        <p:cond delay="indefinite"/>
                      </p:stCondLst>
                      <p:childTnLst>
                        <p:par>
                          <p:cTn id="14" fill="hold">
                            <p:stCondLst>
                              <p:cond delay="0"/>
                            </p:stCondLst>
                            <p:childTnLst>
                              <p:par>
                                <p:cTn id="15" presetID="37" presetClass="path" presetSubtype="0" accel="50000" decel="50000" fill="hold" nodeType="clickEffect">
                                  <p:stCondLst>
                                    <p:cond delay="0"/>
                                  </p:stCondLst>
                                  <p:childTnLst>
                                    <p:animMotion origin="layout" path="M -3.05556E-6 -4.07407E-6 L 0.0842 0.01482 C 0.10278 0.0169 0.12379 0.03149 0.14236 0.05116 C 0.16424 0.07454 0.17743 0.09815 0.18316 0.1213 L 0.21233 0.22917 " pathEditMode="relative" rAng="2340000" ptsTypes="AAAAA">
                                      <p:cBhvr>
                                        <p:cTn id="16" dur="2000" fill="hold"/>
                                        <p:tgtEl>
                                          <p:spTgt spid="19"/>
                                        </p:tgtEl>
                                        <p:attrNameLst>
                                          <p:attrName>ppt_x</p:attrName>
                                          <p:attrName>ppt_y</p:attrName>
                                        </p:attrNameLst>
                                      </p:cBhvr>
                                      <p:rCtr x="12500" y="8356"/>
                                    </p:animMotion>
                                  </p:childTnLst>
                                </p:cTn>
                              </p:par>
                              <p:par>
                                <p:cTn id="17" presetID="37" presetClass="path" presetSubtype="0" accel="50000" decel="50000" fill="hold" nodeType="withEffect">
                                  <p:stCondLst>
                                    <p:cond delay="0"/>
                                  </p:stCondLst>
                                  <p:childTnLst>
                                    <p:animMotion origin="layout" path="M -4.16667E-6 -2.22222E-6 L -0.0677 -0.0493 C -0.08281 -0.05903 -0.09826 -0.0787 -0.10902 -0.10393 C -0.12222 -0.13241 -0.1302 -0.15787 -0.13003 -0.17986 L -0.13298 -0.28217 " pathEditMode="relative" rAng="14280000" ptsTypes="AAAAA">
                                      <p:cBhvr>
                                        <p:cTn id="18" dur="2000" fill="hold"/>
                                        <p:tgtEl>
                                          <p:spTgt spid="21"/>
                                        </p:tgtEl>
                                        <p:attrNameLst>
                                          <p:attrName>ppt_x</p:attrName>
                                          <p:attrName>ppt_y</p:attrName>
                                        </p:attrNameLst>
                                      </p:cBhvr>
                                      <p:rCtr x="-8802" y="-12315"/>
                                    </p:animMotion>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テキスト ボックス 22">
            <a:extLst>
              <a:ext uri="{FF2B5EF4-FFF2-40B4-BE49-F238E27FC236}">
                <a16:creationId xmlns:a16="http://schemas.microsoft.com/office/drawing/2014/main" id="{6FDE3386-3421-4A8B-92CD-23EEE437DBB8}"/>
              </a:ext>
            </a:extLst>
          </p:cNvPr>
          <p:cNvSpPr txBox="1"/>
          <p:nvPr/>
        </p:nvSpPr>
        <p:spPr>
          <a:xfrm>
            <a:off x="4107471" y="5422735"/>
            <a:ext cx="1289539" cy="369332"/>
          </a:xfrm>
          <a:prstGeom prst="rect">
            <a:avLst/>
          </a:prstGeom>
          <a:noFill/>
        </p:spPr>
        <p:txBody>
          <a:bodyPr wrap="square" rtlCol="0">
            <a:spAutoFit/>
          </a:bodyPr>
          <a:lstStyle/>
          <a:p>
            <a:r>
              <a:rPr kumimoji="1" lang="en-US" altLang="ja-JP" dirty="0">
                <a:solidFill>
                  <a:schemeClr val="bg1"/>
                </a:solidFill>
              </a:rPr>
              <a:t>A</a:t>
            </a:r>
            <a:endParaRPr kumimoji="1" lang="ja-JP" altLang="en-US" dirty="0">
              <a:solidFill>
                <a:schemeClr val="bg1"/>
              </a:solidFill>
            </a:endParaRPr>
          </a:p>
        </p:txBody>
      </p:sp>
      <p:sp>
        <p:nvSpPr>
          <p:cNvPr id="13" name="テキスト ボックス 12">
            <a:extLst>
              <a:ext uri="{FF2B5EF4-FFF2-40B4-BE49-F238E27FC236}">
                <a16:creationId xmlns:a16="http://schemas.microsoft.com/office/drawing/2014/main" id="{6F68047C-01C1-4887-BB55-B544D4B1E14A}"/>
              </a:ext>
            </a:extLst>
          </p:cNvPr>
          <p:cNvSpPr txBox="1"/>
          <p:nvPr/>
        </p:nvSpPr>
        <p:spPr>
          <a:xfrm>
            <a:off x="1059471" y="1981616"/>
            <a:ext cx="2172002" cy="707886"/>
          </a:xfrm>
          <a:prstGeom prst="rect">
            <a:avLst/>
          </a:prstGeom>
          <a:noFill/>
        </p:spPr>
        <p:txBody>
          <a:bodyPr wrap="square" rtlCol="0">
            <a:spAutoFit/>
          </a:bodyPr>
          <a:lstStyle/>
          <a:p>
            <a:r>
              <a:rPr lang="ja-JP" altLang="en-US" sz="4000" dirty="0">
                <a:solidFill>
                  <a:srgbClr val="FF0000"/>
                </a:solidFill>
              </a:rPr>
              <a:t>③運営</a:t>
            </a:r>
            <a:endParaRPr kumimoji="1" lang="en-US" altLang="ja-JP" sz="4000" dirty="0">
              <a:solidFill>
                <a:srgbClr val="FF0000"/>
              </a:solidFill>
            </a:endParaRPr>
          </a:p>
        </p:txBody>
      </p:sp>
      <p:pic>
        <p:nvPicPr>
          <p:cNvPr id="14" name="グラフィックス 13" descr="教室">
            <a:extLst>
              <a:ext uri="{FF2B5EF4-FFF2-40B4-BE49-F238E27FC236}">
                <a16:creationId xmlns:a16="http://schemas.microsoft.com/office/drawing/2014/main" id="{F3EEB8BD-D6A6-494C-B830-CA8D7C188E8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677685" y="1981616"/>
            <a:ext cx="2577292" cy="2577292"/>
          </a:xfrm>
          <a:prstGeom prst="rect">
            <a:avLst/>
          </a:prstGeom>
        </p:spPr>
      </p:pic>
      <p:sp>
        <p:nvSpPr>
          <p:cNvPr id="15" name="テキスト ボックス 14">
            <a:extLst>
              <a:ext uri="{FF2B5EF4-FFF2-40B4-BE49-F238E27FC236}">
                <a16:creationId xmlns:a16="http://schemas.microsoft.com/office/drawing/2014/main" id="{1A63D3A3-5412-4BD3-9184-9AEB123958A4}"/>
              </a:ext>
            </a:extLst>
          </p:cNvPr>
          <p:cNvSpPr txBox="1"/>
          <p:nvPr/>
        </p:nvSpPr>
        <p:spPr>
          <a:xfrm>
            <a:off x="2900569" y="2139914"/>
            <a:ext cx="6390861" cy="2062103"/>
          </a:xfrm>
          <a:prstGeom prst="rect">
            <a:avLst/>
          </a:prstGeom>
          <a:noFill/>
        </p:spPr>
        <p:txBody>
          <a:bodyPr wrap="square" rtlCol="0">
            <a:spAutoFit/>
          </a:bodyPr>
          <a:lstStyle/>
          <a:p>
            <a:r>
              <a:rPr kumimoji="1" lang="ja-JP" altLang="en-US" sz="4000" dirty="0"/>
              <a:t>・通常総代会</a:t>
            </a:r>
            <a:endParaRPr kumimoji="1" lang="en-US" altLang="ja-JP" sz="4000" dirty="0"/>
          </a:p>
          <a:p>
            <a:r>
              <a:rPr kumimoji="1" lang="ja-JP" altLang="en-US" sz="2400" dirty="0"/>
              <a:t>（生協の１年間の方針等を決める場）</a:t>
            </a:r>
            <a:endParaRPr kumimoji="1" lang="en-US" altLang="ja-JP" sz="2400" dirty="0"/>
          </a:p>
          <a:p>
            <a:r>
              <a:rPr kumimoji="1" lang="ja-JP" altLang="en-US" sz="3200" dirty="0"/>
              <a:t>・定期的に、総代ミーティング</a:t>
            </a:r>
            <a:endParaRPr kumimoji="1" lang="en-US" altLang="ja-JP" sz="3200" dirty="0"/>
          </a:p>
          <a:p>
            <a:r>
              <a:rPr lang="ja-JP" altLang="en-US" sz="3200" dirty="0"/>
              <a:t>　</a:t>
            </a:r>
            <a:r>
              <a:rPr kumimoji="1" lang="ja-JP" altLang="en-US" sz="3200" dirty="0"/>
              <a:t>がある生協も。</a:t>
            </a:r>
            <a:endParaRPr kumimoji="1" lang="en-US" altLang="ja-JP" sz="3200" dirty="0"/>
          </a:p>
        </p:txBody>
      </p:sp>
      <p:sp>
        <p:nvSpPr>
          <p:cNvPr id="18" name="テキスト ボックス 17">
            <a:extLst>
              <a:ext uri="{FF2B5EF4-FFF2-40B4-BE49-F238E27FC236}">
                <a16:creationId xmlns:a16="http://schemas.microsoft.com/office/drawing/2014/main" id="{6F1347CA-EB58-41D3-AC14-8AB75C9C4CDD}"/>
              </a:ext>
            </a:extLst>
          </p:cNvPr>
          <p:cNvSpPr txBox="1"/>
          <p:nvPr/>
        </p:nvSpPr>
        <p:spPr>
          <a:xfrm>
            <a:off x="1245425" y="4304738"/>
            <a:ext cx="8490109" cy="1200329"/>
          </a:xfrm>
          <a:prstGeom prst="rect">
            <a:avLst/>
          </a:prstGeom>
          <a:noFill/>
          <a:ln w="76200">
            <a:solidFill>
              <a:srgbClr val="FFFF00"/>
            </a:solidFill>
          </a:ln>
        </p:spPr>
        <p:txBody>
          <a:bodyPr wrap="square" rtlCol="0">
            <a:spAutoFit/>
          </a:bodyPr>
          <a:lstStyle/>
          <a:p>
            <a:pPr algn="ctr"/>
            <a:r>
              <a:rPr kumimoji="1" lang="ja-JP" altLang="en-US" sz="4000" dirty="0">
                <a:solidFill>
                  <a:srgbClr val="FF0000"/>
                </a:solidFill>
              </a:rPr>
              <a:t>総代</a:t>
            </a:r>
            <a:r>
              <a:rPr kumimoji="1" lang="ja-JP" altLang="en-US" sz="3200" dirty="0"/>
              <a:t>さんには、これらに参加して</a:t>
            </a:r>
            <a:endParaRPr kumimoji="1" lang="en-US" altLang="ja-JP" sz="3200" dirty="0"/>
          </a:p>
          <a:p>
            <a:pPr algn="ctr"/>
            <a:r>
              <a:rPr lang="ja-JP" altLang="en-US" sz="3200" dirty="0"/>
              <a:t>意見を出したり、交流してもらう</a:t>
            </a:r>
            <a:endParaRPr kumimoji="1" lang="en-US" altLang="ja-JP" sz="3200" dirty="0">
              <a:solidFill>
                <a:srgbClr val="FF0000"/>
              </a:solidFill>
            </a:endParaRPr>
          </a:p>
        </p:txBody>
      </p:sp>
      <p:sp>
        <p:nvSpPr>
          <p:cNvPr id="9" name="タイトル 1">
            <a:extLst>
              <a:ext uri="{FF2B5EF4-FFF2-40B4-BE49-F238E27FC236}">
                <a16:creationId xmlns:a16="http://schemas.microsoft.com/office/drawing/2014/main" id="{23E7172E-4F00-499C-B4F1-F64CC36183F4}"/>
              </a:ext>
            </a:extLst>
          </p:cNvPr>
          <p:cNvSpPr>
            <a:spLocks noGrp="1"/>
          </p:cNvSpPr>
          <p:nvPr>
            <p:ph type="title"/>
          </p:nvPr>
        </p:nvSpPr>
        <p:spPr>
          <a:xfrm>
            <a:off x="838199" y="163158"/>
            <a:ext cx="10515601" cy="1101068"/>
          </a:xfrm>
        </p:spPr>
        <p:txBody>
          <a:bodyPr/>
          <a:lstStyle/>
          <a:p>
            <a:r>
              <a:rPr lang="ja-JP" altLang="en-US" dirty="0"/>
              <a:t>組合員みんなでおこなう３つのこと</a:t>
            </a:r>
            <a:endParaRPr kumimoji="1" lang="ja-JP" altLang="en-US" dirty="0"/>
          </a:p>
        </p:txBody>
      </p:sp>
    </p:spTree>
    <p:extLst>
      <p:ext uri="{BB962C8B-B14F-4D97-AF65-F5344CB8AC3E}">
        <p14:creationId xmlns:p14="http://schemas.microsoft.com/office/powerpoint/2010/main" val="1920524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5">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18" grpId="0" animBg="1"/>
    </p:bld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ユーザー定義 4">
      <a:majorFont>
        <a:latin typeface="HGSｺﾞｼｯｸM"/>
        <a:ea typeface="HGSｺﾞｼｯｸM"/>
        <a:cs typeface=""/>
      </a:majorFont>
      <a:minorFont>
        <a:latin typeface="HGSｺﾞｼｯｸM"/>
        <a:ea typeface="HGSｺﾞｼｯｸM"/>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C3D418BB646AC14C880A0E468C71D567" ma:contentTypeVersion="10" ma:contentTypeDescription="新しいドキュメントを作成します。" ma:contentTypeScope="" ma:versionID="b02505bcbb031a1157a74f383186a86f">
  <xsd:schema xmlns:xsd="http://www.w3.org/2001/XMLSchema" xmlns:xs="http://www.w3.org/2001/XMLSchema" xmlns:p="http://schemas.microsoft.com/office/2006/metadata/properties" xmlns:ns2="29ad5a94-bf4d-4ca1-933e-82ff232103e9" xmlns:ns3="4265bca4-9038-4982-bffd-8557e5c8866e" targetNamespace="http://schemas.microsoft.com/office/2006/metadata/properties" ma:root="true" ma:fieldsID="76a312b4da8555bd1a923bf53a82e06d" ns2:_="" ns3:_="">
    <xsd:import namespace="29ad5a94-bf4d-4ca1-933e-82ff232103e9"/>
    <xsd:import namespace="4265bca4-9038-4982-bffd-8557e5c8866e"/>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9ad5a94-bf4d-4ca1-933e-82ff232103e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OCR" ma:index="17"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265bca4-9038-4982-bffd-8557e5c8866e" elementFormDefault="qualified">
    <xsd:import namespace="http://schemas.microsoft.com/office/2006/documentManagement/types"/>
    <xsd:import namespace="http://schemas.microsoft.com/office/infopath/2007/PartnerControls"/>
    <xsd:element name="SharedWithUsers" ma:index="10"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共有相手の詳細情報"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7B08B6E-3351-4F8D-8636-E110CC5D3DCA}">
  <ds:schemaRefs>
    <ds:schemaRef ds:uri="http://schemas.microsoft.com/sharepoint/v3/contenttype/forms"/>
  </ds:schemaRefs>
</ds:datastoreItem>
</file>

<file path=customXml/itemProps2.xml><?xml version="1.0" encoding="utf-8"?>
<ds:datastoreItem xmlns:ds="http://schemas.openxmlformats.org/officeDocument/2006/customXml" ds:itemID="{412E5D35-8293-428A-B193-39CE4F239AE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9ad5a94-bf4d-4ca1-933e-82ff232103e9"/>
    <ds:schemaRef ds:uri="4265bca4-9038-4982-bffd-8557e5c8866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F291F76-31FA-4548-8B6D-8857155384C9}">
  <ds:schemaRefs>
    <ds:schemaRef ds:uri="http://schemas.microsoft.com/office/infopath/2007/PartnerControls"/>
    <ds:schemaRef ds:uri="4265bca4-9038-4982-bffd-8557e5c8866e"/>
    <ds:schemaRef ds:uri="http://purl.org/dc/terms/"/>
    <ds:schemaRef ds:uri="http://schemas.microsoft.com/office/2006/documentManagement/types"/>
    <ds:schemaRef ds:uri="29ad5a94-bf4d-4ca1-933e-82ff232103e9"/>
    <ds:schemaRef ds:uri="http://schemas.openxmlformats.org/package/2006/metadata/core-properties"/>
    <ds:schemaRef ds:uri="http://purl.org/dc/elements/1.1/"/>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252</TotalTime>
  <Words>1310</Words>
  <Application>Microsoft Office PowerPoint</Application>
  <PresentationFormat>ワイド画面</PresentationFormat>
  <Paragraphs>274</Paragraphs>
  <Slides>39</Slides>
  <Notes>10</Notes>
  <HiddenSlides>0</HiddenSlides>
  <MMClips>0</MMClips>
  <ScaleCrop>false</ScaleCrop>
  <HeadingPairs>
    <vt:vector size="6" baseType="variant">
      <vt:variant>
        <vt:lpstr>使用されているフォント</vt:lpstr>
      </vt:variant>
      <vt:variant>
        <vt:i4>15</vt:i4>
      </vt:variant>
      <vt:variant>
        <vt:lpstr>テーマ</vt:lpstr>
      </vt:variant>
      <vt:variant>
        <vt:i4>3</vt:i4>
      </vt:variant>
      <vt:variant>
        <vt:lpstr>スライド タイトル</vt:lpstr>
      </vt:variant>
      <vt:variant>
        <vt:i4>39</vt:i4>
      </vt:variant>
    </vt:vector>
  </HeadingPairs>
  <TitlesOfParts>
    <vt:vector size="57" baseType="lpstr">
      <vt:lpstr>BIZ UDPゴシック</vt:lpstr>
      <vt:lpstr>HGSｺﾞｼｯｸM</vt:lpstr>
      <vt:lpstr>HGS行書体</vt:lpstr>
      <vt:lpstr>HGS創英ﾌﾟﾚｾﾞﾝｽEB</vt:lpstr>
      <vt:lpstr>HG丸ｺﾞｼｯｸM-PRO</vt:lpstr>
      <vt:lpstr>ＭＳ Ｐゴシック</vt:lpstr>
      <vt:lpstr>游ゴシック</vt:lpstr>
      <vt:lpstr>Arial</vt:lpstr>
      <vt:lpstr>Arial Black</vt:lpstr>
      <vt:lpstr>Calibri</vt:lpstr>
      <vt:lpstr>Calibri Light</vt:lpstr>
      <vt:lpstr>Century</vt:lpstr>
      <vt:lpstr>Times</vt:lpstr>
      <vt:lpstr>Times New Roman</vt:lpstr>
      <vt:lpstr>Wingdings</vt:lpstr>
      <vt:lpstr>Office テーマ</vt:lpstr>
      <vt:lpstr>Pixel</vt:lpstr>
      <vt:lpstr>Office テーマ</vt:lpstr>
      <vt:lpstr>大学生協 　総代会 　　総代って？</vt:lpstr>
      <vt:lpstr>◆そもそも大学生協って？</vt:lpstr>
      <vt:lpstr>そもそも大学生協って…？</vt:lpstr>
      <vt:lpstr>そもそも大学生協って…？</vt:lpstr>
      <vt:lpstr>そもそも大学生協って…？</vt:lpstr>
      <vt:lpstr>組合員みんなでおこなう３つのこと</vt:lpstr>
      <vt:lpstr>組合員みんなでおこなう３つのこと</vt:lpstr>
      <vt:lpstr>組合員みんなでおこなう３つのこと</vt:lpstr>
      <vt:lpstr>組合員みんなでおこなう３つのこと</vt:lpstr>
      <vt:lpstr>総代さんの役割</vt:lpstr>
      <vt:lpstr>総代さんの役割</vt:lpstr>
      <vt:lpstr>総代さんの役割</vt:lpstr>
      <vt:lpstr>総代さんの役割</vt:lpstr>
      <vt:lpstr>総代さんの役割</vt:lpstr>
      <vt:lpstr>PowerPoint プレゼンテーション</vt:lpstr>
      <vt:lpstr>総代会は何する場なの？</vt:lpstr>
      <vt:lpstr>総代会は何する場なの？</vt:lpstr>
      <vt:lpstr>総代会は何する場なの？</vt:lpstr>
      <vt:lpstr>総代会は何する場なの？</vt:lpstr>
      <vt:lpstr>総代会は何する場なの？</vt:lpstr>
      <vt:lpstr>こんなことやろう！</vt:lpstr>
      <vt:lpstr>こんなことやろう！～①みんなで学習</vt:lpstr>
      <vt:lpstr>こんなことやろう！～①みんなで学習</vt:lpstr>
      <vt:lpstr>こんなことやろう！～②総代選出</vt:lpstr>
      <vt:lpstr>こんなことやろう！～②総代選出</vt:lpstr>
      <vt:lpstr>こんなことやろう！～②総代選出</vt:lpstr>
      <vt:lpstr>こんなことやろう！～②総代選出</vt:lpstr>
      <vt:lpstr>こんなことやろう！～②総代選出</vt:lpstr>
      <vt:lpstr>こんなことやろう！～③議案説明会</vt:lpstr>
      <vt:lpstr>PowerPoint プレゼンテーション</vt:lpstr>
      <vt:lpstr>PowerPoint プレゼンテーション</vt:lpstr>
      <vt:lpstr>こんなことやろう！～③議案説明会</vt:lpstr>
      <vt:lpstr>こんなことやろう！～④総代会アンケート</vt:lpstr>
      <vt:lpstr>こんなことやろう！～⑤議案書の工夫</vt:lpstr>
      <vt:lpstr>こんなことやろう！～⑤議案書の工夫</vt:lpstr>
      <vt:lpstr>こんなことやろう！～⑤議案書の工夫</vt:lpstr>
      <vt:lpstr>こんなことやろう！～⑤議案書の工夫</vt:lpstr>
      <vt:lpstr>こんなことやろう！～⑥学生委員会の方針を 　　　　　　　　　　　　　　総代会で承認してもらう</vt:lpstr>
      <vt:lpstr>よりよい総代会にしていこう！</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池田　渚</dc:creator>
  <cp:lastModifiedBy>平野 伸彦</cp:lastModifiedBy>
  <cp:revision>22</cp:revision>
  <dcterms:created xsi:type="dcterms:W3CDTF">2020-06-23T05:44:36Z</dcterms:created>
  <dcterms:modified xsi:type="dcterms:W3CDTF">2022-10-27T08:56:49Z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0x010100C3D418BB646AC14C880A0E468C71D567</vt:lpwstr>
  </property>
</Properties>
</file>